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64FB1-BC1E-4F54-92E8-AA00E80EAD82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155D-5C67-462B-923E-8C12880959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64FB1-BC1E-4F54-92E8-AA00E80EAD82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155D-5C67-462B-923E-8C12880959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64FB1-BC1E-4F54-92E8-AA00E80EAD82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155D-5C67-462B-923E-8C12880959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64FB1-BC1E-4F54-92E8-AA00E80EAD82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155D-5C67-462B-923E-8C12880959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64FB1-BC1E-4F54-92E8-AA00E80EAD82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155D-5C67-462B-923E-8C12880959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64FB1-BC1E-4F54-92E8-AA00E80EAD82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155D-5C67-462B-923E-8C12880959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64FB1-BC1E-4F54-92E8-AA00E80EAD82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155D-5C67-462B-923E-8C12880959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64FB1-BC1E-4F54-92E8-AA00E80EAD82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155D-5C67-462B-923E-8C12880959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64FB1-BC1E-4F54-92E8-AA00E80EAD82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155D-5C67-462B-923E-8C12880959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64FB1-BC1E-4F54-92E8-AA00E80EAD82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155D-5C67-462B-923E-8C12880959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64FB1-BC1E-4F54-92E8-AA00E80EAD82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B155D-5C67-462B-923E-8C12880959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64FB1-BC1E-4F54-92E8-AA00E80EAD82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B155D-5C67-462B-923E-8C12880959E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gkanta’ng Anghel, Dung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0"/>
            <a:ext cx="6553200" cy="612775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Nagkanta’ng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Anghel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Dungga</a:t>
            </a:r>
            <a:r>
              <a:rPr lang="en-US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685800"/>
            <a:ext cx="6400800" cy="6324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Nagkanta’ng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anghel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dungga</a:t>
            </a:r>
            <a:r>
              <a:rPr lang="en-US" sz="16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Hari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ihimaya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Kalinaw’s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kalibotan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Kalipay’s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kanasoran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Dios </a:t>
            </a:r>
            <a:r>
              <a:rPr lang="en-US" sz="1600" b="1" dirty="0" err="1" smtClean="0">
                <a:solidFill>
                  <a:schemeClr val="bg1"/>
                </a:solidFill>
              </a:rPr>
              <a:t>ug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tawo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nakig-uli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Kay </a:t>
            </a:r>
            <a:r>
              <a:rPr lang="en-US" sz="1600" b="1" dirty="0" err="1" smtClean="0">
                <a:solidFill>
                  <a:schemeClr val="bg1"/>
                </a:solidFill>
              </a:rPr>
              <a:t>natawo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Hari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Idayag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balita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Si Cristo </a:t>
            </a:r>
            <a:r>
              <a:rPr lang="en-US" sz="1600" b="1" dirty="0" err="1" smtClean="0">
                <a:solidFill>
                  <a:schemeClr val="bg1"/>
                </a:solidFill>
              </a:rPr>
              <a:t>natawo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Nagkanta’ng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anghel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dungga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ihimaya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Si </a:t>
            </a:r>
            <a:r>
              <a:rPr lang="en-US" sz="1600" b="1" dirty="0" err="1" smtClean="0">
                <a:solidFill>
                  <a:schemeClr val="bg1"/>
                </a:solidFill>
              </a:rPr>
              <a:t>Cristo’s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kahitas</a:t>
            </a:r>
            <a:r>
              <a:rPr lang="en-US" sz="1600" b="1" dirty="0" smtClean="0">
                <a:solidFill>
                  <a:schemeClr val="bg1"/>
                </a:solidFill>
              </a:rPr>
              <a:t>-an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Ginoo’s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kahangtoran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Niabot’s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saktong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panahon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Birhen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mananamkon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Ibayaw’ng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pagka-Ginoo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Dios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nagpakatawo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Gipadayag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sa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anghel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Si Jesus, Immanuel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S’ya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Prinsipe’s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kalinaw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Anak’s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pagkamatarong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Ang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kinabuhi’g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kahayag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Gidala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Niya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karon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S’ya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nagbuhi’s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himaya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N’ya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Natawo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aron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mal’was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ta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Natawo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aron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kita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Matawo’g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ikaduha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91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Nagkanta’ng Anghel, Dungga!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Nagkanta’ng Anghel, Dungga!</dc:title>
  <dc:creator>FRONT</dc:creator>
  <cp:lastModifiedBy>FRONT</cp:lastModifiedBy>
  <cp:revision>5</cp:revision>
  <dcterms:created xsi:type="dcterms:W3CDTF">2023-11-08T18:23:38Z</dcterms:created>
  <dcterms:modified xsi:type="dcterms:W3CDTF">2023-11-10T16:30:19Z</dcterms:modified>
</cp:coreProperties>
</file>