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7174E-34B3-4DBA-A9E9-7D70607DC515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AFE4D-C500-45E5-81BC-4E7FB6B94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7174E-34B3-4DBA-A9E9-7D70607DC515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AFE4D-C500-45E5-81BC-4E7FB6B94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7174E-34B3-4DBA-A9E9-7D70607DC515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AFE4D-C500-45E5-81BC-4E7FB6B94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7174E-34B3-4DBA-A9E9-7D70607DC515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AFE4D-C500-45E5-81BC-4E7FB6B94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7174E-34B3-4DBA-A9E9-7D70607DC515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AFE4D-C500-45E5-81BC-4E7FB6B94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7174E-34B3-4DBA-A9E9-7D70607DC515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AFE4D-C500-45E5-81BC-4E7FB6B94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7174E-34B3-4DBA-A9E9-7D70607DC515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AFE4D-C500-45E5-81BC-4E7FB6B94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7174E-34B3-4DBA-A9E9-7D70607DC515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AFE4D-C500-45E5-81BC-4E7FB6B94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7174E-34B3-4DBA-A9E9-7D70607DC515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AFE4D-C500-45E5-81BC-4E7FB6B94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7174E-34B3-4DBA-A9E9-7D70607DC515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AFE4D-C500-45E5-81BC-4E7FB6B94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7174E-34B3-4DBA-A9E9-7D70607DC515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AFE4D-C500-45E5-81BC-4E7FB6B94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7174E-34B3-4DBA-A9E9-7D70607DC515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AFE4D-C500-45E5-81BC-4E7FB6B94DB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ome all ye faithful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mwe mwenna abalo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52400"/>
            <a:ext cx="59436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Mmwe</a:t>
            </a:r>
            <a:r>
              <a:rPr lang="en-US" b="1" dirty="0" smtClean="0"/>
              <a:t> </a:t>
            </a:r>
            <a:r>
              <a:rPr lang="en-US" b="1" dirty="0" err="1"/>
              <a:t>mwenna</a:t>
            </a:r>
            <a:r>
              <a:rPr lang="en-US" b="1" dirty="0"/>
              <a:t> </a:t>
            </a:r>
            <a:r>
              <a:rPr lang="en-US" b="1" dirty="0" err="1"/>
              <a:t>abalonde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914400"/>
            <a:ext cx="4800600" cy="43434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Mmwe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mwenna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abalonde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Mujje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musanyuke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Mujje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tugende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e’Besirekemu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Gy’azaaliddwa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omwana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Katonda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Mujje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nno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tumweyanze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Mujje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nno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tumweyanze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Mujje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nno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tumweyanze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Mukama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Katonda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Katonda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Ggwe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gw’ensi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Teyagaana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kufuuka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omuntu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Katonda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ddala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mutonde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Mmwe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mwenna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muyimbe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Ennyimba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ez’amatendo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Ab’omu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ggulu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mumuyimbire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Musuute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mumutendereze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Tukulamusizza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Eyazaalwa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leero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mukama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tukusinza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ggwe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Katonda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ddala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watwala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omubiri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90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Mmwe mwenna abalonde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Mmwe mwenna abalonde </dc:title>
  <dc:creator>FRONT</dc:creator>
  <cp:lastModifiedBy>FRONT</cp:lastModifiedBy>
  <cp:revision>7</cp:revision>
  <dcterms:created xsi:type="dcterms:W3CDTF">2023-11-28T20:50:30Z</dcterms:created>
  <dcterms:modified xsi:type="dcterms:W3CDTF">2023-11-29T16:14:11Z</dcterms:modified>
</cp:coreProperties>
</file>