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40320-3FE5-4567-BB09-26786B0B3E8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58D84-6552-4B0B-BB6F-C8823FC2D6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 Po Pa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76200"/>
            <a:ext cx="2590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Le Po </a:t>
            </a:r>
            <a:r>
              <a:rPr lang="en-US" b="1" dirty="0" err="1" smtClean="0">
                <a:solidFill>
                  <a:schemeClr val="bg1"/>
                </a:solidFill>
              </a:rPr>
              <a:t>Paia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762000"/>
            <a:ext cx="2819400" cy="4419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Le </a:t>
            </a:r>
            <a:r>
              <a:rPr lang="en-US" sz="1600" b="1" dirty="0" err="1" smtClean="0">
                <a:solidFill>
                  <a:schemeClr val="bg1"/>
                </a:solidFill>
              </a:rPr>
              <a:t>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pa’ia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iloa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ai</a:t>
            </a:r>
            <a:r>
              <a:rPr lang="en-US" sz="1600" b="1" dirty="0" smtClean="0">
                <a:solidFill>
                  <a:schemeClr val="bg1"/>
                </a:solidFill>
              </a:rPr>
              <a:t> le </a:t>
            </a:r>
            <a:r>
              <a:rPr lang="en-US" sz="1600" b="1" dirty="0" err="1" smtClean="0">
                <a:solidFill>
                  <a:schemeClr val="bg1"/>
                </a:solidFill>
              </a:rPr>
              <a:t>pupula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 le </a:t>
            </a:r>
            <a:r>
              <a:rPr lang="en-US" sz="1600" b="1" dirty="0" err="1" smtClean="0">
                <a:solidFill>
                  <a:schemeClr val="bg1"/>
                </a:solidFill>
              </a:rPr>
              <a:t>po</a:t>
            </a:r>
            <a:r>
              <a:rPr lang="en-US" sz="1600" b="1" dirty="0" smtClean="0">
                <a:solidFill>
                  <a:schemeClr val="bg1"/>
                </a:solidFill>
              </a:rPr>
              <a:t> le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Iesu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agasala</a:t>
            </a:r>
            <a:r>
              <a:rPr lang="en-US" sz="1600" b="1" dirty="0" smtClean="0">
                <a:solidFill>
                  <a:schemeClr val="bg1"/>
                </a:solidFill>
              </a:rPr>
              <a:t> le </a:t>
            </a:r>
            <a:r>
              <a:rPr lang="en-US" sz="1600" b="1" dirty="0" err="1" smtClean="0">
                <a:solidFill>
                  <a:schemeClr val="bg1"/>
                </a:solidFill>
              </a:rPr>
              <a:t>lalolagi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uma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fa’aolaina</a:t>
            </a:r>
            <a:r>
              <a:rPr lang="en-US" sz="1600" b="1" dirty="0" smtClean="0">
                <a:solidFill>
                  <a:schemeClr val="bg1"/>
                </a:solidFill>
              </a:rPr>
              <a:t> e </a:t>
            </a:r>
            <a:r>
              <a:rPr lang="en-US" sz="1600" b="1" dirty="0" err="1" smtClean="0">
                <a:solidFill>
                  <a:schemeClr val="bg1"/>
                </a:solidFill>
              </a:rPr>
              <a:t>Iesu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Le </a:t>
            </a:r>
            <a:r>
              <a:rPr lang="en-US" sz="1600" b="1" dirty="0" err="1" smtClean="0">
                <a:solidFill>
                  <a:schemeClr val="bg1"/>
                </a:solidFill>
              </a:rPr>
              <a:t>fa’amoemoe</a:t>
            </a:r>
            <a:r>
              <a:rPr lang="en-US" sz="1600" b="1" dirty="0" smtClean="0">
                <a:solidFill>
                  <a:schemeClr val="bg1"/>
                </a:solidFill>
              </a:rPr>
              <a:t> lea o le </a:t>
            </a:r>
            <a:r>
              <a:rPr lang="en-US" sz="1600" b="1" dirty="0" err="1" smtClean="0">
                <a:solidFill>
                  <a:schemeClr val="bg1"/>
                </a:solidFill>
              </a:rPr>
              <a:t>olioli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ai</a:t>
            </a:r>
            <a:r>
              <a:rPr lang="en-US" sz="1600" b="1" dirty="0" smtClean="0">
                <a:solidFill>
                  <a:schemeClr val="bg1"/>
                </a:solidFill>
              </a:rPr>
              <a:t> lo </a:t>
            </a:r>
            <a:r>
              <a:rPr lang="en-US" sz="1600" b="1" dirty="0" err="1" smtClean="0">
                <a:solidFill>
                  <a:schemeClr val="bg1"/>
                </a:solidFill>
              </a:rPr>
              <a:t>tatou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taeao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Tali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Ifo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Fa’alogo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agelu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Le </a:t>
            </a:r>
            <a:r>
              <a:rPr lang="en-US" sz="1600" b="1" dirty="0" err="1" smtClean="0">
                <a:solidFill>
                  <a:srgbClr val="FF0000"/>
                </a:solidFill>
              </a:rPr>
              <a:t>po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pa’ia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fanau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ai</a:t>
            </a:r>
            <a:r>
              <a:rPr lang="en-US" sz="1600" b="1" dirty="0" smtClean="0">
                <a:solidFill>
                  <a:srgbClr val="FF0000"/>
                </a:solidFill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</a:rPr>
              <a:t>Iesu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Le </a:t>
            </a:r>
            <a:r>
              <a:rPr lang="en-US" sz="1600" b="1" dirty="0" err="1" smtClean="0">
                <a:solidFill>
                  <a:srgbClr val="FF0000"/>
                </a:solidFill>
              </a:rPr>
              <a:t>po</a:t>
            </a:r>
            <a:r>
              <a:rPr lang="en-US" sz="1600" b="1" dirty="0" smtClean="0">
                <a:solidFill>
                  <a:srgbClr val="FF0000"/>
                </a:solidFill>
              </a:rPr>
              <a:t>, le </a:t>
            </a:r>
            <a:r>
              <a:rPr lang="en-US" sz="1600" b="1" dirty="0" err="1" smtClean="0">
                <a:solidFill>
                  <a:srgbClr val="FF0000"/>
                </a:solidFill>
              </a:rPr>
              <a:t>po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pa’ia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 le </a:t>
            </a:r>
            <a:r>
              <a:rPr lang="en-US" sz="1600" b="1" dirty="0" err="1" smtClean="0">
                <a:solidFill>
                  <a:schemeClr val="bg1"/>
                </a:solidFill>
              </a:rPr>
              <a:t>pupula</a:t>
            </a:r>
            <a:r>
              <a:rPr lang="en-US" sz="1600" b="1" dirty="0" smtClean="0">
                <a:solidFill>
                  <a:schemeClr val="bg1"/>
                </a:solidFill>
              </a:rPr>
              <a:t> o le </a:t>
            </a:r>
            <a:r>
              <a:rPr lang="en-US" sz="1600" b="1" dirty="0" err="1" smtClean="0">
                <a:solidFill>
                  <a:schemeClr val="bg1"/>
                </a:solidFill>
              </a:rPr>
              <a:t>fa’atuatua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 </a:t>
            </a:r>
            <a:r>
              <a:rPr lang="en-US" sz="1600" b="1" dirty="0" err="1" smtClean="0">
                <a:solidFill>
                  <a:schemeClr val="bg1"/>
                </a:solidFill>
              </a:rPr>
              <a:t>ta’ita’i’ina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tatou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Iesu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Pei </a:t>
            </a:r>
            <a:r>
              <a:rPr lang="en-US" sz="1600" b="1" dirty="0" err="1" smtClean="0">
                <a:solidFill>
                  <a:schemeClr val="bg1"/>
                </a:solidFill>
              </a:rPr>
              <a:t>ona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ta’ita’i’ina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fo’i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Le au </a:t>
            </a:r>
            <a:r>
              <a:rPr lang="en-US" sz="1600" b="1" dirty="0" err="1" smtClean="0">
                <a:solidFill>
                  <a:schemeClr val="bg1"/>
                </a:solidFill>
              </a:rPr>
              <a:t>Makoi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uma</a:t>
            </a:r>
            <a:r>
              <a:rPr lang="en-US" sz="1600" b="1" dirty="0" smtClean="0">
                <a:solidFill>
                  <a:schemeClr val="bg1"/>
                </a:solidFill>
              </a:rPr>
              <a:t> e le </a:t>
            </a:r>
            <a:r>
              <a:rPr lang="en-US" sz="1600" b="1" dirty="0" err="1" smtClean="0">
                <a:solidFill>
                  <a:schemeClr val="bg1"/>
                </a:solidFill>
              </a:rPr>
              <a:t>fetu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 </a:t>
            </a:r>
            <a:r>
              <a:rPr lang="en-US" sz="1600" b="1" dirty="0" err="1" smtClean="0">
                <a:solidFill>
                  <a:schemeClr val="bg1"/>
                </a:solidFill>
              </a:rPr>
              <a:t>ifo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le </a:t>
            </a:r>
            <a:r>
              <a:rPr lang="en-US" sz="1600" b="1" dirty="0" err="1" smtClean="0">
                <a:solidFill>
                  <a:schemeClr val="bg1"/>
                </a:solidFill>
              </a:rPr>
              <a:t>Tupu</a:t>
            </a:r>
            <a:r>
              <a:rPr lang="en-US" sz="1600" b="1" dirty="0" smtClean="0">
                <a:solidFill>
                  <a:schemeClr val="bg1"/>
                </a:solidFill>
              </a:rPr>
              <a:t> o </a:t>
            </a:r>
            <a:r>
              <a:rPr lang="en-US" sz="1600" b="1" dirty="0" err="1" smtClean="0">
                <a:solidFill>
                  <a:schemeClr val="bg1"/>
                </a:solidFill>
              </a:rPr>
              <a:t>Tupu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Le </a:t>
            </a:r>
            <a:r>
              <a:rPr lang="en-US" sz="1600" b="1" dirty="0" err="1" smtClean="0">
                <a:solidFill>
                  <a:schemeClr val="bg1"/>
                </a:solidFill>
              </a:rPr>
              <a:t>Aloali’i</a:t>
            </a:r>
            <a:r>
              <a:rPr lang="en-US" sz="1600" b="1" dirty="0" smtClean="0">
                <a:solidFill>
                  <a:schemeClr val="bg1"/>
                </a:solidFill>
              </a:rPr>
              <a:t> o le </a:t>
            </a:r>
            <a:r>
              <a:rPr lang="en-US" sz="1600" b="1" dirty="0" err="1" smtClean="0">
                <a:solidFill>
                  <a:schemeClr val="bg1"/>
                </a:solidFill>
              </a:rPr>
              <a:t>filemu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99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 Po Paia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Po Paia</dc:title>
  <dc:creator>FRONT</dc:creator>
  <cp:lastModifiedBy>FRONT</cp:lastModifiedBy>
  <cp:revision>18</cp:revision>
  <dcterms:created xsi:type="dcterms:W3CDTF">2023-11-22T21:00:18Z</dcterms:created>
  <dcterms:modified xsi:type="dcterms:W3CDTF">2023-11-26T20:54:40Z</dcterms:modified>
</cp:coreProperties>
</file>