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8CB25-2C17-48EE-8BC4-68A358C93394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ACDB-14A9-4EE4-B284-A0E74EC000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dy přijde zas I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4102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Kdy</a:t>
            </a:r>
            <a:r>
              <a:rPr lang="en-US" b="1" dirty="0" smtClean="0"/>
              <a:t> </a:t>
            </a:r>
            <a:r>
              <a:rPr lang="en-US" b="1" dirty="0" err="1" smtClean="0"/>
              <a:t>přijde</a:t>
            </a:r>
            <a:r>
              <a:rPr lang="en-US" b="1" dirty="0" smtClean="0"/>
              <a:t> </a:t>
            </a:r>
            <a:r>
              <a:rPr lang="en-US" b="1" dirty="0" err="1" smtClean="0"/>
              <a:t>zas</a:t>
            </a:r>
            <a:r>
              <a:rPr lang="en-US" b="1" dirty="0" smtClean="0"/>
              <a:t> Immanuel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83058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K‍‍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I‍‍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vysvobodí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‍‍el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zajetí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dopřeje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‍‍je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J‍‍</a:t>
            </a:r>
            <a:r>
              <a:rPr lang="en-US" sz="1800" b="1" dirty="0" err="1" smtClean="0">
                <a:solidFill>
                  <a:srgbClr val="FF0000"/>
                </a:solidFill>
              </a:rPr>
              <a:t>ežíš</a:t>
            </a:r>
            <a:r>
              <a:rPr lang="en-US" sz="1800" b="1" dirty="0" smtClean="0">
                <a:solidFill>
                  <a:srgbClr val="FF0000"/>
                </a:solidFill>
              </a:rPr>
              <a:t>, Je‍‍</a:t>
            </a:r>
            <a:r>
              <a:rPr lang="en-US" sz="1800" b="1" dirty="0" err="1" smtClean="0">
                <a:solidFill>
                  <a:srgbClr val="FF0000"/>
                </a:solidFill>
              </a:rPr>
              <a:t>žíš</a:t>
            </a:r>
            <a:r>
              <a:rPr lang="en-US" sz="1800" b="1" dirty="0" smtClean="0">
                <a:solidFill>
                  <a:srgbClr val="FF0000"/>
                </a:solidFill>
              </a:rPr>
              <a:t>, I‍‍</a:t>
            </a:r>
            <a:r>
              <a:rPr lang="en-US" sz="1800" b="1" dirty="0" err="1" smtClean="0">
                <a:solidFill>
                  <a:srgbClr val="FF0000"/>
                </a:solidFill>
              </a:rPr>
              <a:t>mman</a:t>
            </a:r>
            <a:r>
              <a:rPr lang="en-US" sz="1800" b="1" dirty="0" smtClean="0">
                <a:solidFill>
                  <a:srgbClr val="FF0000"/>
                </a:solidFill>
              </a:rPr>
              <a:t>‍‍</a:t>
            </a:r>
            <a:r>
              <a:rPr lang="en-US" sz="1800" b="1" dirty="0" err="1" smtClean="0">
                <a:solidFill>
                  <a:srgbClr val="FF0000"/>
                </a:solidFill>
              </a:rPr>
              <a:t>ue</a:t>
            </a:r>
            <a:r>
              <a:rPr lang="en-US" sz="1800" b="1" dirty="0" smtClean="0">
                <a:solidFill>
                  <a:srgbClr val="FF0000"/>
                </a:solidFill>
              </a:rPr>
              <a:t>‍‍l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On </a:t>
            </a:r>
            <a:r>
              <a:rPr lang="en-US" sz="1800" b="1" dirty="0" err="1" smtClean="0">
                <a:solidFill>
                  <a:srgbClr val="FF0000"/>
                </a:solidFill>
              </a:rPr>
              <a:t>přichází</a:t>
            </a:r>
            <a:r>
              <a:rPr lang="en-US" sz="1800" b="1" dirty="0" smtClean="0">
                <a:solidFill>
                  <a:srgbClr val="FF0000"/>
                </a:solidFill>
              </a:rPr>
              <a:t> pro </a:t>
            </a:r>
            <a:r>
              <a:rPr lang="en-US" sz="1800" b="1" dirty="0" err="1" smtClean="0">
                <a:solidFill>
                  <a:srgbClr val="FF0000"/>
                </a:solidFill>
              </a:rPr>
              <a:t>Izra</a:t>
            </a:r>
            <a:r>
              <a:rPr lang="en-US" sz="1800" b="1" dirty="0" smtClean="0">
                <a:solidFill>
                  <a:srgbClr val="FF0000"/>
                </a:solidFill>
              </a:rPr>
              <a:t>‍‍el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Moudrosti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shůry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příjď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naprav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křivdu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dětem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zjev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pravdu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její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dovedou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národů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milióny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pohledů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války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ustanou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zavládnou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‍‍m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‍‍m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ó-ó-ó-ó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ó-ó-ó-ó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Kdy přijde zas Immanuel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Kdy přijde zas Immanuel</dc:title>
  <dc:creator>FRONT</dc:creator>
  <cp:lastModifiedBy>FRONT</cp:lastModifiedBy>
  <cp:revision>8</cp:revision>
  <dcterms:created xsi:type="dcterms:W3CDTF">2023-11-18T17:04:42Z</dcterms:created>
  <dcterms:modified xsi:type="dcterms:W3CDTF">2023-11-19T21:19:56Z</dcterms:modified>
</cp:coreProperties>
</file>