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43" autoAdjust="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B08A4-02FB-4A48-ADA0-D31B6E6722CC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28CDD-18A8-4777-9194-7DD73771C3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B08A4-02FB-4A48-ADA0-D31B6E6722CC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28CDD-18A8-4777-9194-7DD73771C3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B08A4-02FB-4A48-ADA0-D31B6E6722CC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28CDD-18A8-4777-9194-7DD73771C3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B08A4-02FB-4A48-ADA0-D31B6E6722CC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28CDD-18A8-4777-9194-7DD73771C3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B08A4-02FB-4A48-ADA0-D31B6E6722CC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28CDD-18A8-4777-9194-7DD73771C3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B08A4-02FB-4A48-ADA0-D31B6E6722CC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28CDD-18A8-4777-9194-7DD73771C3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B08A4-02FB-4A48-ADA0-D31B6E6722CC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28CDD-18A8-4777-9194-7DD73771C3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B08A4-02FB-4A48-ADA0-D31B6E6722CC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28CDD-18A8-4777-9194-7DD73771C3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B08A4-02FB-4A48-ADA0-D31B6E6722CC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28CDD-18A8-4777-9194-7DD73771C3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B08A4-02FB-4A48-ADA0-D31B6E6722CC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28CDD-18A8-4777-9194-7DD73771C3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B08A4-02FB-4A48-ADA0-D31B6E6722CC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28CDD-18A8-4777-9194-7DD73771C3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B08A4-02FB-4A48-ADA0-D31B6E6722CC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E28CDD-18A8-4777-9194-7DD73771C35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come, O come, Emmanuel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come, O come, Emmanuel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0232" y="142852"/>
            <a:ext cx="5143536" cy="507651"/>
          </a:xfrm>
        </p:spPr>
        <p:txBody>
          <a:bodyPr>
            <a:normAutofit fontScale="90000"/>
          </a:bodyPr>
          <a:lstStyle/>
          <a:p>
            <a:r>
              <a:rPr lang="nl-NL" b="1" dirty="0"/>
              <a:t>Ka zo, Ka zo Immanuel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0100" y="785794"/>
            <a:ext cx="8001056" cy="3163792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Immanuel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fanshi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ya’yan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Isra’ila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fashe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bauta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shirya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yankin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ƙasa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Korus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Murna</a:t>
            </a:r>
            <a:r>
              <a:rPr lang="en-US" sz="1800" b="1" dirty="0" smtClean="0">
                <a:solidFill>
                  <a:srgbClr val="FF0000"/>
                </a:solidFill>
              </a:rPr>
              <a:t>! </a:t>
            </a:r>
            <a:r>
              <a:rPr lang="en-US" sz="1800" b="1" dirty="0" err="1" smtClean="0">
                <a:solidFill>
                  <a:srgbClr val="FF0000"/>
                </a:solidFill>
              </a:rPr>
              <a:t>Murna</a:t>
            </a:r>
            <a:r>
              <a:rPr lang="en-US" sz="1800" b="1" dirty="0" smtClean="0">
                <a:solidFill>
                  <a:srgbClr val="FF0000"/>
                </a:solidFill>
              </a:rPr>
              <a:t>! Yi </a:t>
            </a:r>
            <a:r>
              <a:rPr lang="en-US" sz="1800" b="1" dirty="0" err="1" smtClean="0">
                <a:solidFill>
                  <a:srgbClr val="FF0000"/>
                </a:solidFill>
              </a:rPr>
              <a:t>murna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dukanku</a:t>
            </a:r>
            <a:r>
              <a:rPr lang="en-US" sz="18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Ga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Allahnku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ya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zo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ya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cece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ku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Immanuel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kafa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sabon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Isra’ila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cikin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bautar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Shaiɗan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tsinke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sarƙoƙi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Immanuel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ya’yan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Isra’ila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shirinmu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ɗauke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102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Ka zo, Ka zo Immanuel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 zo, Ka zo Immanuel</dc:title>
  <dc:creator>mary</dc:creator>
  <cp:lastModifiedBy>FRONT</cp:lastModifiedBy>
  <cp:revision>11</cp:revision>
  <dcterms:created xsi:type="dcterms:W3CDTF">2022-11-07T16:38:56Z</dcterms:created>
  <dcterms:modified xsi:type="dcterms:W3CDTF">2023-11-20T18:59:37Z</dcterms:modified>
</cp:coreProperties>
</file>