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530E5-B8E7-4610-BC76-AF0ED9CF007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2F851-ECFA-4C73-9DFE-2CF93000A3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hlimaan tulk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81000"/>
            <a:ext cx="3962400" cy="4603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Juhlimaan</a:t>
            </a:r>
            <a:r>
              <a:rPr lang="en-US" b="1" dirty="0" smtClean="0"/>
              <a:t> </a:t>
            </a:r>
            <a:r>
              <a:rPr lang="en-US" b="1" dirty="0" err="1"/>
              <a:t>tulkaa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8153400" cy="4038600"/>
          </a:xfrm>
        </p:spPr>
        <p:txBody>
          <a:bodyPr numCol="2">
            <a:noAutofit/>
          </a:bodyPr>
          <a:lstStyle/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1.Juhlimaan 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tulkaa toivon täyttymistä,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rientäkää, kutsuu nyt Betlehem!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Etsikää lasta, taivaan kuningasta,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kumartamaan tulkaa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kumartamaan tulkaa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kumartamaan tulkaa Herraamme!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2.Herrojen Herra, valo maailmamme,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ihmisen lapseksi syntynyt.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Katsokaa lasta, taivaan kuningasta,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kumartamaan tulkaa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kumartamaan tulkaa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kumartamaan tulkaa Herraamme!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3.Kaikuvat 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virret enkeleiden kuoron,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niihin me yhdymme riemuiten: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Kunnia olkoon taivaan Jumalalle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maassa olkoon rauha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maassa olkoon rauha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hyvä tahto luona ihmisten!</a:t>
            </a: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4.Kirkkaana loistaa meille uusi aamu,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syntymäjuhla on Jeesuksen.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Taivaasta saapui Sana ihmiseksi,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siis kumartamaan tulkaa,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siis kumartamaan tulkaa,</a:t>
            </a:r>
          </a:p>
          <a:p>
            <a:pPr algn="l"/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siis kumartamaan tulkaa Herraamme</a:t>
            </a:r>
            <a:r>
              <a:rPr lang="fi-FI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Juhlimaan tulkaa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Juhlimaan tulkaa </dc:title>
  <dc:creator>FRONT</dc:creator>
  <cp:lastModifiedBy>FRONT</cp:lastModifiedBy>
  <cp:revision>7</cp:revision>
  <dcterms:created xsi:type="dcterms:W3CDTF">2023-11-10T18:36:29Z</dcterms:created>
  <dcterms:modified xsi:type="dcterms:W3CDTF">2023-11-27T15:35:18Z</dcterms:modified>
</cp:coreProperties>
</file>