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17A6D-C6FA-4483-91CA-7C0430AD3163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0CDE9-835F-4839-9EFB-F598880E4E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fant Holy Infant Lowl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fant Holy Infant Low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Infant </a:t>
            </a:r>
            <a:r>
              <a:rPr lang="en-US" b="1" dirty="0">
                <a:solidFill>
                  <a:schemeClr val="bg1"/>
                </a:solidFill>
              </a:rPr>
              <a:t>Holy Infant Lowly 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3657600" cy="5486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Infant holy, infant lowly,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His bed a cattle stall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Oxen lowing, little knowing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Christ the Babe is Lord of all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Swift are winging, angels singing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Noels ringing, tidings bringing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Christ the Babe is Lord of all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Christ the Babe is Lord of all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Flocks were sleeping, shepherds keeping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Vigil till the morning new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Saw the glory, heard the story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Tidings of a Gospel true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Thus rejoicing, free from sorrow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Praises voicing, greet the morrow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Christ the Babe was born for you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Christ the Babe was born for </a:t>
            </a:r>
            <a:r>
              <a:rPr lang="en-US" sz="1600" b="1" dirty="0" smtClean="0">
                <a:solidFill>
                  <a:schemeClr val="bg1"/>
                </a:solidFill>
              </a:rPr>
              <a:t>you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Infant Holy Infant Lowly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Infant Holy Infant Lowly  </dc:title>
  <dc:creator>FRONT</dc:creator>
  <cp:lastModifiedBy>FRONT</cp:lastModifiedBy>
  <cp:revision>6</cp:revision>
  <dcterms:created xsi:type="dcterms:W3CDTF">2023-11-14T20:05:36Z</dcterms:created>
  <dcterms:modified xsi:type="dcterms:W3CDTF">2023-11-16T14:54:33Z</dcterms:modified>
</cp:coreProperties>
</file>