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B7BF-439C-4A42-B599-DC651F1E0278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F400-0347-4F54-8216-04F8A2BC3A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B7BF-439C-4A42-B599-DC651F1E0278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F400-0347-4F54-8216-04F8A2BC3A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B7BF-439C-4A42-B599-DC651F1E0278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F400-0347-4F54-8216-04F8A2BC3A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B7BF-439C-4A42-B599-DC651F1E0278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F400-0347-4F54-8216-04F8A2BC3A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B7BF-439C-4A42-B599-DC651F1E0278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F400-0347-4F54-8216-04F8A2BC3A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B7BF-439C-4A42-B599-DC651F1E0278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F400-0347-4F54-8216-04F8A2BC3A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B7BF-439C-4A42-B599-DC651F1E0278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F400-0347-4F54-8216-04F8A2BC3A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B7BF-439C-4A42-B599-DC651F1E0278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F400-0347-4F54-8216-04F8A2BC3A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B7BF-439C-4A42-B599-DC651F1E0278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F400-0347-4F54-8216-04F8A2BC3A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B7BF-439C-4A42-B599-DC651F1E0278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F400-0347-4F54-8216-04F8A2BC3A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B7BF-439C-4A42-B599-DC651F1E0278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F400-0347-4F54-8216-04F8A2BC3A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AB7BF-439C-4A42-B599-DC651F1E0278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FF400-0347-4F54-8216-04F8A2BC3AC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RAW ME CLOSE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ud mij dicht bij 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228600"/>
            <a:ext cx="4419600" cy="533400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Houd </a:t>
            </a:r>
            <a:r>
              <a:rPr lang="nl-NL" b="1" dirty="0"/>
              <a:t>mij dicht bij U</a:t>
            </a:r>
            <a:br>
              <a:rPr lang="nl-NL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914400"/>
            <a:ext cx="3886200" cy="4495800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Houd mij dicht bij U.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Laat me nooit meer gaan.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Voor u leg ik mij leven neer.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Verlangend naar u vriendschap Heer.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alleen begrijpt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 ik nodig heb.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liefde die mij warmte geeft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U mij in uw armen neemt.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Leid mij naar u hart.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Breng mij terug naar u.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U bent mijn doel.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U bent mijn harts verlangen.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U bent mijn doel.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Houd mij heel dicht bij U</a:t>
            </a:r>
            <a:r>
              <a:rPr lang="nl-NL" sz="1800" b="1" dirty="0" smtClean="0">
                <a:solidFill>
                  <a:srgbClr val="FF0000"/>
                </a:solidFill>
              </a:rPr>
              <a:t>.</a:t>
            </a:r>
            <a:endParaRPr lang="en-US" sz="18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84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Houd mij dicht bij U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Houd mij dicht bij U </dc:title>
  <dc:creator>FRONT</dc:creator>
  <cp:lastModifiedBy>FRONT</cp:lastModifiedBy>
  <cp:revision>7</cp:revision>
  <dcterms:created xsi:type="dcterms:W3CDTF">2023-11-03T14:00:37Z</dcterms:created>
  <dcterms:modified xsi:type="dcterms:W3CDTF">2023-11-03T15:34:06Z</dcterms:modified>
</cp:coreProperties>
</file>