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0974E-9421-4DB6-9095-C9021C03F98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3BB4-F530-4CB3-849B-52FF96583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0974E-9421-4DB6-9095-C9021C03F98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3BB4-F530-4CB3-849B-52FF96583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0974E-9421-4DB6-9095-C9021C03F98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3BB4-F530-4CB3-849B-52FF96583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0974E-9421-4DB6-9095-C9021C03F98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3BB4-F530-4CB3-849B-52FF96583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0974E-9421-4DB6-9095-C9021C03F98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3BB4-F530-4CB3-849B-52FF96583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0974E-9421-4DB6-9095-C9021C03F98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3BB4-F530-4CB3-849B-52FF96583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0974E-9421-4DB6-9095-C9021C03F98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3BB4-F530-4CB3-849B-52FF96583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0974E-9421-4DB6-9095-C9021C03F98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3BB4-F530-4CB3-849B-52FF96583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0974E-9421-4DB6-9095-C9021C03F98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3BB4-F530-4CB3-849B-52FF96583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0974E-9421-4DB6-9095-C9021C03F98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3BB4-F530-4CB3-849B-52FF96583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0974E-9421-4DB6-9095-C9021C03F98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3BB4-F530-4CB3-849B-52FF965838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0974E-9421-4DB6-9095-C9021C03F987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3BB4-F530-4CB3-849B-52FF965838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w Great Is Our God 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e groot is ons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91000" cy="381000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sz="4000" b="1" dirty="0" smtClean="0"/>
              <a:t>Hoe </a:t>
            </a:r>
            <a:r>
              <a:rPr lang="nl-NL" sz="4000" b="1" dirty="0"/>
              <a:t>groot is ons God</a:t>
            </a:r>
            <a:r>
              <a:rPr lang="nl-NL" b="1" dirty="0"/>
              <a:t/>
            </a:r>
            <a:br>
              <a:rPr lang="nl-N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"/>
            <a:ext cx="4114800" cy="48768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weelde van die Heer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Geklee in Majesteit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hele aarde juig, die hele aarde juig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 klee Homself met lig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duisternis moet vlug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Begin en die Einde, Begin en die Einde</a:t>
            </a: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Hoe groot is ons God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Ons sing hoe groot is ons God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Almal sal sien hoe groot is ons God</a:t>
            </a: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Eeue kom en gaan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Tyd is in Sy hand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Begin en die Einde, Begin en die Einde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Godheid drie in een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Vader Gees en Seun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Leeu en die Lam, die Leeu en die Lam</a:t>
            </a: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 bo elke naam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Waardig is die Lam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hart sal sing hoe groot is ons God</a:t>
            </a:r>
          </a:p>
          <a:p>
            <a:pPr algn="l"/>
            <a:endParaRPr lang="nl-NL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112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Hoe groot is ons God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FRONT</dc:creator>
  <cp:lastModifiedBy>FRONT</cp:lastModifiedBy>
  <cp:revision>7</cp:revision>
  <dcterms:created xsi:type="dcterms:W3CDTF">2023-11-04T16:28:44Z</dcterms:created>
  <dcterms:modified xsi:type="dcterms:W3CDTF">2023-11-07T20:16:57Z</dcterms:modified>
</cp:coreProperties>
</file>