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8D17A-747B-44DC-958A-59275E7961C8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270C1F-0DD9-4A85-B778-E6604DA795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du fröhlich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ri Natal Tuh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4196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Hari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Natal </a:t>
            </a:r>
            <a:r>
              <a:rPr lang="en-US" b="1" dirty="0" err="1">
                <a:solidFill>
                  <a:schemeClr val="bg1"/>
                </a:solidFill>
              </a:rPr>
              <a:t>Tuhanku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676400"/>
            <a:ext cx="5715000" cy="4876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1.Bagus </a:t>
            </a:r>
            <a:r>
              <a:rPr lang="en-US" sz="2000" b="1" dirty="0" err="1" smtClean="0">
                <a:solidFill>
                  <a:schemeClr val="bg1"/>
                </a:solidFill>
              </a:rPr>
              <a:t>amat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riang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sangat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hari</a:t>
            </a:r>
            <a:r>
              <a:rPr lang="en-US" sz="2000" b="1" dirty="0" smtClean="0">
                <a:solidFill>
                  <a:schemeClr val="bg1"/>
                </a:solidFill>
              </a:rPr>
              <a:t> Natal </a:t>
            </a:r>
            <a:r>
              <a:rPr lang="en-US" sz="2000" b="1" dirty="0" err="1" smtClean="0">
                <a:solidFill>
                  <a:schemeClr val="bg1"/>
                </a:solidFill>
              </a:rPr>
              <a:t>Tuhanku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Dunia</a:t>
            </a:r>
            <a:r>
              <a:rPr lang="en-US" sz="2000" b="1" dirty="0" smtClean="0">
                <a:solidFill>
                  <a:schemeClr val="bg1"/>
                </a:solidFill>
              </a:rPr>
              <a:t> yang </a:t>
            </a:r>
            <a:r>
              <a:rPr lang="en-US" sz="2000" b="1" dirty="0" err="1" smtClean="0">
                <a:solidFill>
                  <a:schemeClr val="bg1"/>
                </a:solidFill>
              </a:rPr>
              <a:t>celaka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dib'ri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berkat</a:t>
            </a:r>
            <a:r>
              <a:rPr lang="en-US" sz="2000" b="1" dirty="0" smtClean="0">
                <a:solidFill>
                  <a:schemeClr val="bg1"/>
                </a:solidFill>
              </a:rPr>
              <a:t> Allah;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Umat</a:t>
            </a:r>
            <a:r>
              <a:rPr lang="en-US" sz="2000" b="1" dirty="0" smtClean="0">
                <a:solidFill>
                  <a:schemeClr val="bg1"/>
                </a:solidFill>
              </a:rPr>
              <a:t> Kristen, </a:t>
            </a:r>
            <a:r>
              <a:rPr lang="en-US" sz="2000" b="1" dirty="0" err="1" smtClean="0">
                <a:solidFill>
                  <a:schemeClr val="bg1"/>
                </a:solidFill>
              </a:rPr>
              <a:t>hai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muliakan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Tuhanmu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2.G'lap </a:t>
            </a:r>
            <a:r>
              <a:rPr lang="en-US" sz="2000" b="1" dirty="0" err="1" smtClean="0">
                <a:solidFill>
                  <a:schemeClr val="bg1"/>
                </a:solidFill>
              </a:rPr>
              <a:t>di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dunia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datang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cah'ya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pada</a:t>
            </a:r>
            <a:r>
              <a:rPr lang="en-US" sz="2000" b="1" dirty="0" smtClean="0">
                <a:solidFill>
                  <a:schemeClr val="bg1"/>
                </a:solidFill>
              </a:rPr>
              <a:t> Natal </a:t>
            </a:r>
            <a:r>
              <a:rPr lang="en-US" sz="2000" b="1" dirty="0" err="1" smtClean="0">
                <a:solidFill>
                  <a:schemeClr val="bg1"/>
                </a:solidFill>
              </a:rPr>
              <a:t>Tuhanku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Bala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tent'ra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surga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nyanyi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sungguh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ria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Umat</a:t>
            </a:r>
            <a:r>
              <a:rPr lang="en-US" sz="2000" b="1" dirty="0" smtClean="0">
                <a:solidFill>
                  <a:schemeClr val="bg1"/>
                </a:solidFill>
              </a:rPr>
              <a:t> Kristen, </a:t>
            </a:r>
            <a:r>
              <a:rPr lang="en-US" sz="2000" b="1" dirty="0" err="1" smtClean="0">
                <a:solidFill>
                  <a:schemeClr val="bg1"/>
                </a:solidFill>
              </a:rPr>
              <a:t>hai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muliakan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Tuhanmu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endParaRPr lang="en-US" sz="2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bg1"/>
                </a:solidFill>
              </a:rPr>
              <a:t>3.Bahagia, </a:t>
            </a:r>
            <a:r>
              <a:rPr lang="en-US" sz="2000" b="1" dirty="0" err="1" smtClean="0">
                <a:solidFill>
                  <a:schemeClr val="bg1"/>
                </a:solidFill>
              </a:rPr>
              <a:t>sukacita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</a:rPr>
              <a:t>karna</a:t>
            </a:r>
            <a:r>
              <a:rPr lang="en-US" sz="2000" b="1" dirty="0" smtClean="0">
                <a:solidFill>
                  <a:schemeClr val="bg1"/>
                </a:solidFill>
              </a:rPr>
              <a:t> Natal </a:t>
            </a:r>
            <a:r>
              <a:rPr lang="en-US" sz="2000" b="1" dirty="0" err="1" smtClean="0">
                <a:solidFill>
                  <a:schemeClr val="bg1"/>
                </a:solidFill>
              </a:rPr>
              <a:t>Tuhanku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Damai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atas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bumi</a:t>
            </a:r>
            <a:r>
              <a:rPr lang="en-US" sz="2000" b="1" dirty="0" smtClean="0">
                <a:solidFill>
                  <a:schemeClr val="bg1"/>
                </a:solidFill>
              </a:rPr>
              <a:t>; </a:t>
            </a:r>
            <a:r>
              <a:rPr lang="en-US" sz="2000" b="1" dirty="0" err="1" smtClean="0">
                <a:solidFill>
                  <a:schemeClr val="bg1"/>
                </a:solidFill>
              </a:rPr>
              <a:t>Damai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dalam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hati</a:t>
            </a:r>
            <a:r>
              <a:rPr lang="en-US" sz="20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bg1"/>
                </a:solidFill>
              </a:rPr>
              <a:t>Umat</a:t>
            </a:r>
            <a:r>
              <a:rPr lang="en-US" sz="2000" b="1" dirty="0" smtClean="0">
                <a:solidFill>
                  <a:schemeClr val="bg1"/>
                </a:solidFill>
              </a:rPr>
              <a:t> Kristen, </a:t>
            </a:r>
            <a:r>
              <a:rPr lang="en-US" sz="2000" b="1" dirty="0" err="1" smtClean="0">
                <a:solidFill>
                  <a:schemeClr val="bg1"/>
                </a:solidFill>
              </a:rPr>
              <a:t>hai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muliakan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Tuhanmu</a:t>
            </a:r>
            <a:r>
              <a:rPr lang="en-US" sz="2000" b="1" dirty="0" smtClean="0">
                <a:solidFill>
                  <a:schemeClr val="bg1"/>
                </a:solidFill>
              </a:rPr>
              <a:t>!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74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Hari Natal Tuhanku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NP 51 Hari Natal Tuhanku</dc:title>
  <dc:creator>FRONT</dc:creator>
  <cp:lastModifiedBy>FRONT</cp:lastModifiedBy>
  <cp:revision>7</cp:revision>
  <dcterms:created xsi:type="dcterms:W3CDTF">2023-11-10T18:13:33Z</dcterms:created>
  <dcterms:modified xsi:type="dcterms:W3CDTF">2023-11-12T20:48:24Z</dcterms:modified>
</cp:coreProperties>
</file>