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6" d="100"/>
          <a:sy n="86" d="100"/>
        </p:scale>
        <p:origin x="-316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B3195-AC98-462F-8148-346D7E2D4EB3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CA40F-BE08-4A91-A97E-D7E9498913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Is Our God 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dol Elo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2578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Gadol</a:t>
            </a:r>
            <a:r>
              <a:rPr lang="en-US" b="1" dirty="0" smtClean="0"/>
              <a:t> </a:t>
            </a:r>
            <a:r>
              <a:rPr lang="en-US" b="1" dirty="0" err="1" smtClean="0"/>
              <a:t>Elohai</a:t>
            </a:r>
            <a:r>
              <a:rPr lang="en-US" b="1" dirty="0" smtClean="0"/>
              <a:t> </a:t>
            </a:r>
            <a:r>
              <a:rPr lang="he-IL" dirty="0" smtClean="0"/>
              <a:t>גדול אלוהי 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90600"/>
            <a:ext cx="6400800" cy="3733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Gadol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Elohai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Shiru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Gadol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Elohai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echad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Yirei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gadol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Elohai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me'al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Otcha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le'halel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gadol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Elohai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he-IL" sz="1800" b="1" dirty="0" smtClean="0">
                <a:solidFill>
                  <a:srgbClr val="FF0000"/>
                </a:solidFill>
              </a:rPr>
              <a:t>גדול אלוהי</a:t>
            </a:r>
          </a:p>
          <a:p>
            <a:pPr algn="l"/>
            <a:r>
              <a:rPr lang="he-IL" sz="1800" b="1" dirty="0" smtClean="0">
                <a:solidFill>
                  <a:srgbClr val="FF0000"/>
                </a:solidFill>
              </a:rPr>
              <a:t>שיר שירו כי גדול </a:t>
            </a:r>
            <a:r>
              <a:rPr lang="he-IL" sz="1800" b="1" dirty="0" smtClean="0">
                <a:solidFill>
                  <a:srgbClr val="FF0000"/>
                </a:solidFill>
              </a:rPr>
              <a:t>אלוהי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he-IL" sz="1800" b="1" dirty="0" smtClean="0">
                <a:solidFill>
                  <a:srgbClr val="FF0000"/>
                </a:solidFill>
              </a:rPr>
              <a:t>כל אחד </a:t>
            </a:r>
            <a:r>
              <a:rPr lang="he-IL" sz="1800" b="1" dirty="0" smtClean="0">
                <a:solidFill>
                  <a:srgbClr val="FF0000"/>
                </a:solidFill>
              </a:rPr>
              <a:t>יראה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he-IL" sz="1800" b="1" dirty="0" smtClean="0">
                <a:solidFill>
                  <a:srgbClr val="FF0000"/>
                </a:solidFill>
              </a:rPr>
              <a:t>כי גדול אלוהי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he-I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שם </a:t>
            </a:r>
            <a:r>
              <a:rPr lang="he-I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מְעַל כל </a:t>
            </a:r>
            <a:r>
              <a:rPr lang="he-I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שם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e-I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אותך ראוּי להלל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e-I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ליבי ישיר כי גדול אלוהי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Gadol Elohai גדול אלוהי 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Gadol Elohai  </dc:title>
  <dc:creator>FRONT</dc:creator>
  <cp:lastModifiedBy>FRONT</cp:lastModifiedBy>
  <cp:revision>11</cp:revision>
  <dcterms:created xsi:type="dcterms:W3CDTF">2023-11-04T18:30:33Z</dcterms:created>
  <dcterms:modified xsi:type="dcterms:W3CDTF">2023-11-06T02:57:54Z</dcterms:modified>
</cp:coreProperties>
</file>