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5385B-05CF-4041-B9E0-D3577C5779D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ED0A4-E30E-42E6-B113-56D18EDFEF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kellaulu kajaht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399"/>
            <a:ext cx="44196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Enkellaulu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kajahtaa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066800"/>
            <a:ext cx="5181600" cy="48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i-FI" b="1" dirty="0" smtClean="0">
                <a:solidFill>
                  <a:schemeClr val="bg1"/>
                </a:solidFill>
              </a:rPr>
              <a:t>Enkellaulu kajahtaa, kunniaksi kuninkaan.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Rauha maahan tullut on, hetki suuren sovinnon.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Kaikki kansat riemuitkaa, yhtykää nyt laulamaan!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Tiedottaahan viesti tää Jeesus-lapsen syntymää.</a:t>
            </a:r>
          </a:p>
          <a:p>
            <a:pPr algn="l"/>
            <a:endParaRPr lang="fi-FI" b="1" dirty="0" smtClean="0">
              <a:solidFill>
                <a:schemeClr val="bg1"/>
              </a:solidFill>
            </a:endParaRPr>
          </a:p>
          <a:p>
            <a:pPr algn="l"/>
            <a:r>
              <a:rPr lang="fi-FI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i-FI" b="1" dirty="0" smtClean="0">
                <a:solidFill>
                  <a:srgbClr val="FF0000"/>
                </a:solidFill>
              </a:rPr>
              <a:t>Enkellaulu kajahtaa kunniaksi kuninkaan.</a:t>
            </a:r>
          </a:p>
          <a:p>
            <a:pPr algn="l"/>
            <a:endParaRPr lang="fi-FI" b="1" dirty="0" smtClean="0">
              <a:solidFill>
                <a:schemeClr val="bg1"/>
              </a:solidFill>
            </a:endParaRP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Lapsi jumalallinen, lahja iankaikkinen.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Saavu toivo kansojen, ohjaa tielle nöyryyden.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*Ihmishahmo asunaan Herra astui päälle maan.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Keskellämme vaeltaa – Jeesus meidät vapahtaa.</a:t>
            </a:r>
          </a:p>
          <a:p>
            <a:pPr algn="l"/>
            <a:endParaRPr lang="fi-FI" b="1" dirty="0" smtClean="0">
              <a:solidFill>
                <a:schemeClr val="bg1"/>
              </a:solidFill>
            </a:endParaRP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Vaatimatta kunniaa, uhmaten myös kuolemaa.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Syntyi, jotta ihminen uudelleen myös syntyen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parannuksen tehdä voi. Hälle uuden valon toi.</a:t>
            </a:r>
          </a:p>
          <a:p>
            <a:pPr algn="l"/>
            <a:r>
              <a:rPr lang="fi-FI" b="1" dirty="0" smtClean="0">
                <a:solidFill>
                  <a:schemeClr val="bg1"/>
                </a:solidFill>
              </a:rPr>
              <a:t>Terve, valon valtias, terve, rauhanruhtinas</a:t>
            </a:r>
            <a:r>
              <a:rPr lang="fi-FI" b="1" dirty="0" smtClean="0">
                <a:solidFill>
                  <a:schemeClr val="bg1"/>
                </a:solidFill>
              </a:rPr>
              <a:t>.</a:t>
            </a:r>
            <a:endParaRPr lang="fi-FI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Enkellaulu kajahtaa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Enkellaulu kajahtaa </dc:title>
  <dc:creator>FRONT</dc:creator>
  <cp:lastModifiedBy>FRONT</cp:lastModifiedBy>
  <cp:revision>3</cp:revision>
  <dcterms:created xsi:type="dcterms:W3CDTF">2023-11-08T15:47:29Z</dcterms:created>
  <dcterms:modified xsi:type="dcterms:W3CDTF">2023-11-08T18:07:48Z</dcterms:modified>
</cp:coreProperties>
</file>