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9" d="100"/>
          <a:sy n="89" d="100"/>
        </p:scale>
        <p:origin x="-310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CFDD7-0D2B-4C6E-9411-9EB3B8EF740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753DA-8290-426C-BE3A-367E003AA1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gjëjt Lajmëtar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1"/>
            <a:ext cx="4000528" cy="50004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Engjëjt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Lajmëtarë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642918"/>
            <a:ext cx="5857916" cy="621508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Engjëjt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Lajmëtarë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këndojnë</a:t>
            </a:r>
            <a:endParaRPr lang="en-US" sz="1600" b="1" dirty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Lavdi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mbretit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që</a:t>
            </a:r>
            <a:r>
              <a:rPr lang="en-US" sz="1600" b="1" dirty="0" smtClean="0">
                <a:solidFill>
                  <a:schemeClr val="bg1"/>
                </a:solidFill>
              </a:rPr>
              <a:t>  u </a:t>
            </a:r>
            <a:r>
              <a:rPr lang="en-US" sz="1600" b="1" dirty="0" err="1" smtClean="0">
                <a:solidFill>
                  <a:schemeClr val="bg1"/>
                </a:solidFill>
              </a:rPr>
              <a:t>lind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Paqe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botë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edhe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mëshrë</a:t>
            </a:r>
            <a:endParaRPr lang="en-US" sz="1600" b="1" dirty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Perëndia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pajtoi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Cohuni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gëzim</a:t>
            </a:r>
            <a:r>
              <a:rPr lang="en-US" sz="1600" b="1" dirty="0" smtClean="0">
                <a:solidFill>
                  <a:schemeClr val="bg1"/>
                </a:solidFill>
              </a:rPr>
              <a:t> o </a:t>
            </a:r>
            <a:r>
              <a:rPr lang="en-US" sz="1600" b="1" dirty="0" err="1" smtClean="0">
                <a:solidFill>
                  <a:schemeClr val="bg1"/>
                </a:solidFill>
              </a:rPr>
              <a:t>kombe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festojmë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fitoren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n’qiell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Bashkë</a:t>
            </a:r>
            <a:r>
              <a:rPr lang="en-US" sz="1600" b="1" dirty="0" smtClean="0">
                <a:solidFill>
                  <a:schemeClr val="bg1"/>
                </a:solidFill>
              </a:rPr>
              <a:t> me </a:t>
            </a:r>
            <a:r>
              <a:rPr lang="en-US" sz="1600" b="1" dirty="0" err="1" smtClean="0">
                <a:solidFill>
                  <a:schemeClr val="bg1"/>
                </a:solidFill>
              </a:rPr>
              <a:t>engjëjt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shpallim</a:t>
            </a:r>
            <a:r>
              <a:rPr lang="en-US" sz="1600" b="1" dirty="0" smtClean="0">
                <a:solidFill>
                  <a:schemeClr val="bg1"/>
                </a:solidFill>
              </a:rPr>
              <a:t> fort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Krishti</a:t>
            </a:r>
            <a:r>
              <a:rPr lang="en-US" sz="1600" b="1" dirty="0" smtClean="0">
                <a:solidFill>
                  <a:schemeClr val="bg1"/>
                </a:solidFill>
              </a:rPr>
              <a:t> u </a:t>
            </a:r>
            <a:r>
              <a:rPr lang="en-US" sz="1600" b="1" dirty="0" err="1" smtClean="0">
                <a:solidFill>
                  <a:schemeClr val="bg1"/>
                </a:solidFill>
              </a:rPr>
              <a:t>lind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Betlehem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Engjëjt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lajmëtarë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këndojnë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Lavdi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mbretit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që</a:t>
            </a:r>
            <a:r>
              <a:rPr lang="en-US" sz="1600" b="1" dirty="0" smtClean="0">
                <a:solidFill>
                  <a:srgbClr val="FF0000"/>
                </a:solidFill>
              </a:rPr>
              <a:t>   u </a:t>
            </a:r>
            <a:r>
              <a:rPr lang="en-US" sz="1600" b="1" dirty="0" err="1" smtClean="0">
                <a:solidFill>
                  <a:srgbClr val="FF0000"/>
                </a:solidFill>
              </a:rPr>
              <a:t>lind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Princin</a:t>
            </a:r>
            <a:r>
              <a:rPr lang="en-US" sz="1600" b="1" dirty="0" smtClean="0">
                <a:solidFill>
                  <a:schemeClr val="bg1"/>
                </a:solidFill>
              </a:rPr>
              <a:t> e </a:t>
            </a:r>
            <a:r>
              <a:rPr lang="en-US" sz="1600" b="1" dirty="0" err="1" smtClean="0">
                <a:solidFill>
                  <a:schemeClr val="bg1"/>
                </a:solidFill>
              </a:rPr>
              <a:t>Paqes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nderoni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Nder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për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Birin</a:t>
            </a:r>
            <a:r>
              <a:rPr lang="en-US" sz="1600" b="1" dirty="0" smtClean="0">
                <a:solidFill>
                  <a:schemeClr val="bg1"/>
                </a:solidFill>
              </a:rPr>
              <a:t> e </a:t>
            </a:r>
            <a:r>
              <a:rPr lang="en-US" sz="1600" b="1" dirty="0" err="1" smtClean="0">
                <a:solidFill>
                  <a:schemeClr val="bg1"/>
                </a:solidFill>
              </a:rPr>
              <a:t>drejtësisë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Dritë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dhe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jetë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sjell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Ai u </a:t>
            </a:r>
            <a:r>
              <a:rPr lang="en-US" sz="1600" b="1" dirty="0" err="1" smtClean="0">
                <a:solidFill>
                  <a:schemeClr val="bg1"/>
                </a:solidFill>
              </a:rPr>
              <a:t>ngrit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shërojë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La </a:t>
            </a:r>
            <a:r>
              <a:rPr lang="en-US" sz="1600" b="1" dirty="0" err="1" smtClean="0">
                <a:solidFill>
                  <a:schemeClr val="bg1"/>
                </a:solidFill>
              </a:rPr>
              <a:t>mënjanë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lavdinë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qiell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Lindi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t’na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shpëtojë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vdekja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Bijtë</a:t>
            </a:r>
            <a:r>
              <a:rPr lang="en-US" sz="1600" b="1" dirty="0" smtClean="0">
                <a:solidFill>
                  <a:schemeClr val="bg1"/>
                </a:solidFill>
              </a:rPr>
              <a:t> e </a:t>
            </a:r>
            <a:r>
              <a:rPr lang="en-US" sz="1600" b="1" dirty="0" err="1" smtClean="0">
                <a:solidFill>
                  <a:schemeClr val="bg1"/>
                </a:solidFill>
              </a:rPr>
              <a:t>njërzve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që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ngrejë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Dhe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japë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një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jetë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të</a:t>
            </a:r>
            <a:r>
              <a:rPr lang="en-US" sz="1600" b="1" dirty="0" smtClean="0">
                <a:solidFill>
                  <a:schemeClr val="bg1"/>
                </a:solidFill>
              </a:rPr>
              <a:t> re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Krishti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admiruar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qiell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Krishti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Zot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përjetësisë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Vonë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kohë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vjen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Lindur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një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virgjëreshë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Shih </a:t>
            </a:r>
            <a:r>
              <a:rPr lang="en-US" sz="1600" b="1" dirty="0" err="1" smtClean="0">
                <a:solidFill>
                  <a:schemeClr val="bg1"/>
                </a:solidFill>
              </a:rPr>
              <a:t>hyjninë</a:t>
            </a:r>
            <a:r>
              <a:rPr lang="en-US" sz="1600" b="1" dirty="0" smtClean="0">
                <a:solidFill>
                  <a:schemeClr val="bg1"/>
                </a:solidFill>
              </a:rPr>
              <a:t> e </a:t>
            </a:r>
            <a:r>
              <a:rPr lang="en-US" sz="1600" b="1" dirty="0" err="1" smtClean="0">
                <a:solidFill>
                  <a:schemeClr val="bg1"/>
                </a:solidFill>
              </a:rPr>
              <a:t>shfaqur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n’mish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Mishërimin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hyjnor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nderoni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Si </a:t>
            </a:r>
            <a:r>
              <a:rPr lang="en-US" sz="1600" b="1" dirty="0" err="1" smtClean="0">
                <a:solidFill>
                  <a:schemeClr val="bg1"/>
                </a:solidFill>
              </a:rPr>
              <a:t>njeri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nesh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banoi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Jezusi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 Emanuel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127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Engjëjt Lajmëtarë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Engjejt prej lavdise se qiejve</dc:title>
  <dc:creator>mary</dc:creator>
  <cp:lastModifiedBy>FRONT</cp:lastModifiedBy>
  <cp:revision>30</cp:revision>
  <dcterms:created xsi:type="dcterms:W3CDTF">2023-08-22T13:48:34Z</dcterms:created>
  <dcterms:modified xsi:type="dcterms:W3CDTF">2023-11-08T16:58:05Z</dcterms:modified>
</cp:coreProperties>
</file>