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77EB4-3F5E-4FAE-9376-C7D7591A8154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88917-493D-429D-BF05-C95A5B3292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hoota Pata Padu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609600"/>
            <a:ext cx="45720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Dhoota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Pata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Padudi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133600"/>
            <a:ext cx="8534400" cy="4495800"/>
          </a:xfrm>
        </p:spPr>
        <p:txBody>
          <a:bodyPr numCol="2">
            <a:noAutofit/>
          </a:bodyPr>
          <a:lstStyle/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దూత పాట పాడుడి – రక్షకున్ స్తుతించుడి</a:t>
            </a: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ఆ ప్రభుండు పుట్టెను – బెత్లెహేము నందున</a:t>
            </a: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భూజనంబు కెల్లను – సౌఖ్య సంభ్రమాయెను</a:t>
            </a: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ఆకసంబు నందున – మ్రోగు పాట చాటుడి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దూత </a:t>
            </a:r>
            <a:r>
              <a:rPr lang="te-IN" sz="1400" b="1" dirty="0" smtClean="0">
                <a:solidFill>
                  <a:srgbClr val="FF0000"/>
                </a:solidFill>
              </a:rPr>
              <a:t>పాట పాడుడి – రక్షకున్ స్తుతించుడి</a:t>
            </a:r>
            <a:r>
              <a:rPr lang="te-IN" sz="1400" b="1" dirty="0" smtClean="0">
                <a:solidFill>
                  <a:schemeClr val="bg1"/>
                </a:solidFill>
              </a:rPr>
              <a:t></a:t>
            </a:r>
          </a:p>
          <a:p>
            <a:pPr algn="l"/>
            <a:endParaRPr lang="te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ఊర్ధ్వ లోకమందున  – గొల్వగాను శుద్దులు</a:t>
            </a: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అంత్య కాలమందున – కన్య గర్భమందున</a:t>
            </a: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బుట్టినట్టి రక్షకా – ఓ ఇమ్మానుయేల్ ప్రభో</a:t>
            </a: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ఓ నరావతారుడా – నిన్ను నెన్న శక్యమా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రావే </a:t>
            </a:r>
            <a:r>
              <a:rPr lang="te-IN" sz="1400" b="1" dirty="0" smtClean="0">
                <a:solidFill>
                  <a:schemeClr val="bg1"/>
                </a:solidFill>
              </a:rPr>
              <a:t>నీతి సూర్యుడా – రావే దేవా పుత్రుడా</a:t>
            </a: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నీదు రాక వల్లను – లోక సౌఖ్య మాయెను</a:t>
            </a: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భూ నివాసులందరూ – మృత్యు భీతి గెల్తురు</a:t>
            </a:r>
          </a:p>
          <a:p>
            <a:pPr algn="l"/>
            <a:r>
              <a:rPr lang="te-IN" sz="1400" b="1" dirty="0" smtClean="0">
                <a:solidFill>
                  <a:schemeClr val="bg1"/>
                </a:solidFill>
              </a:rPr>
              <a:t>నిన్ను నమ్ము వారికి – ఆత్మ శుద్ది కల్గును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Dootha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Paata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Paadudi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Rakshakun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Sthuthinchudi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Prabhundu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Puttenu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Bethlahemu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Nanduna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Bhoojanambu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Kellanu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Soukhya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Sambhramaayenu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Aakasambu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Nanduna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Mrogu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Paata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Chaatudi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Dootha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Paata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Paadudi</a:t>
            </a:r>
            <a:r>
              <a:rPr lang="en-US" sz="1400" b="1" dirty="0" smtClean="0">
                <a:solidFill>
                  <a:srgbClr val="FF0000"/>
                </a:solidFill>
              </a:rPr>
              <a:t> – </a:t>
            </a:r>
            <a:r>
              <a:rPr lang="en-US" sz="1400" b="1" dirty="0" err="1" smtClean="0">
                <a:solidFill>
                  <a:srgbClr val="FF0000"/>
                </a:solidFill>
              </a:rPr>
              <a:t>Rakshakun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Sthuthinchudi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Oordhva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Lokamanduna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Golvagaanu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Shudhdhulu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Anthya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Kaalamanduna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Kanya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Garbhamanduna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Buttinatti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Rakshakaa</a:t>
            </a:r>
            <a:r>
              <a:rPr lang="en-US" sz="1400" b="1" dirty="0" smtClean="0">
                <a:solidFill>
                  <a:schemeClr val="bg1"/>
                </a:solidFill>
              </a:rPr>
              <a:t> – O </a:t>
            </a:r>
            <a:r>
              <a:rPr lang="en-US" sz="1400" b="1" dirty="0" err="1" smtClean="0">
                <a:solidFill>
                  <a:schemeClr val="bg1"/>
                </a:solidFill>
              </a:rPr>
              <a:t>Immaanuyel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Prabho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O </a:t>
            </a:r>
            <a:r>
              <a:rPr lang="en-US" sz="1400" b="1" dirty="0" err="1" smtClean="0">
                <a:solidFill>
                  <a:schemeClr val="bg1"/>
                </a:solidFill>
              </a:rPr>
              <a:t>Naraavathaarudaa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Ninnu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Nenna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Shakyamaa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Raave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Neethi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Sooryudaa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Raave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Deva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Puthrudaa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Needu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Raaka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Vallanu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Loka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Soukhya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Maayenu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Bhoo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Nivaasulandaru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Mruthyu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Bheethi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Gelthuru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Ninnu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Nammu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Vaariki</a:t>
            </a:r>
            <a:r>
              <a:rPr lang="en-US" sz="1400" b="1" dirty="0" smtClean="0">
                <a:solidFill>
                  <a:schemeClr val="bg1"/>
                </a:solidFill>
              </a:rPr>
              <a:t> – </a:t>
            </a:r>
            <a:r>
              <a:rPr lang="en-US" sz="1400" b="1" dirty="0" err="1" smtClean="0">
                <a:solidFill>
                  <a:schemeClr val="bg1"/>
                </a:solidFill>
              </a:rPr>
              <a:t>Aathma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Shudhdhi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Kalgunu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162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Dhoota Pata Padudi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Dhoota Pata Padudi</dc:title>
  <dc:creator>FRONT</dc:creator>
  <cp:lastModifiedBy>FRONT</cp:lastModifiedBy>
  <cp:revision>10</cp:revision>
  <dcterms:created xsi:type="dcterms:W3CDTF">2023-11-08T19:06:19Z</dcterms:created>
  <dcterms:modified xsi:type="dcterms:W3CDTF">2023-11-11T15:48:25Z</dcterms:modified>
</cp:coreProperties>
</file>