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24" d="100"/>
          <a:sy n="124" d="100"/>
        </p:scale>
        <p:origin x="-2040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013F2-EE67-482A-8DB2-46A7A50576E6}" type="datetimeFigureOut">
              <a:rPr lang="en-US" smtClean="0"/>
              <a:pPr/>
              <a:t>11/16/2023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B3F8C-176E-42C3-85EA-1CF9525E51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fant Holy Infant Lowl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yi Kudus, Bayi Lemb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838200"/>
            <a:ext cx="5486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Bayi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Kudus, </a:t>
            </a:r>
            <a:r>
              <a:rPr lang="en-US" b="1" dirty="0" err="1">
                <a:solidFill>
                  <a:schemeClr val="bg1"/>
                </a:solidFill>
              </a:rPr>
              <a:t>Bayi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Lembut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667000"/>
            <a:ext cx="5410200" cy="37338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1.Bayi kudus, </a:t>
            </a:r>
            <a:r>
              <a:rPr lang="en-US" sz="2000" b="1" dirty="0" err="1" smtClean="0">
                <a:solidFill>
                  <a:schemeClr val="bg1"/>
                </a:solidFill>
              </a:rPr>
              <a:t>bayi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lembut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berbaring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palungan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lembu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domba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sisi-Nya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Dia</a:t>
            </a:r>
            <a:r>
              <a:rPr lang="en-US" sz="2000" b="1" dirty="0" smtClean="0">
                <a:solidFill>
                  <a:schemeClr val="bg1"/>
                </a:solidFill>
              </a:rPr>
              <a:t> raja </a:t>
            </a:r>
            <a:r>
              <a:rPr lang="en-US" sz="2000" b="1" dirty="0" err="1" smtClean="0">
                <a:solidFill>
                  <a:schemeClr val="bg1"/>
                </a:solidFill>
              </a:rPr>
              <a:t>s'gala</a:t>
            </a:r>
            <a:r>
              <a:rPr lang="en-US" sz="2000" b="1" dirty="0" smtClean="0">
                <a:solidFill>
                  <a:schemeClr val="bg1"/>
                </a:solidFill>
              </a:rPr>
              <a:t> raja.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Dan </a:t>
            </a:r>
            <a:r>
              <a:rPr lang="en-US" sz="2000" b="1" dirty="0" err="1" smtClean="0">
                <a:solidFill>
                  <a:schemeClr val="bg1"/>
                </a:solidFill>
              </a:rPr>
              <a:t>malaikat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beterbangan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suara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lantang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beritakan</a:t>
            </a:r>
            <a:r>
              <a:rPr lang="en-US" sz="2000" b="1" dirty="0" smtClean="0">
                <a:solidFill>
                  <a:schemeClr val="bg1"/>
                </a:solidFill>
              </a:rPr>
              <a:t>, "</a:t>
            </a:r>
            <a:r>
              <a:rPr lang="en-US" sz="2000" b="1" dirty="0" err="1" smtClean="0">
                <a:solidFill>
                  <a:schemeClr val="bg1"/>
                </a:solidFill>
              </a:rPr>
              <a:t>Dia</a:t>
            </a:r>
            <a:r>
              <a:rPr lang="en-US" sz="2000" b="1" dirty="0" smtClean="0">
                <a:solidFill>
                  <a:schemeClr val="bg1"/>
                </a:solidFill>
              </a:rPr>
              <a:t> Raja </a:t>
            </a:r>
            <a:r>
              <a:rPr lang="en-US" sz="2000" b="1" dirty="0" err="1" smtClean="0">
                <a:solidFill>
                  <a:schemeClr val="bg1"/>
                </a:solidFill>
              </a:rPr>
              <a:t>s'gala</a:t>
            </a:r>
            <a:r>
              <a:rPr lang="en-US" sz="2000" b="1" dirty="0" smtClean="0">
                <a:solidFill>
                  <a:schemeClr val="bg1"/>
                </a:solidFill>
              </a:rPr>
              <a:t> raja."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2.Gembala </a:t>
            </a:r>
            <a:r>
              <a:rPr lang="en-US" sz="2000" b="1" dirty="0" err="1" smtClean="0">
                <a:solidFill>
                  <a:schemeClr val="bg1"/>
                </a:solidFill>
              </a:rPr>
              <a:t>jaga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dombanya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terjaga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terlelap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terlihatlah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malak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sorga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bawa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berita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suka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Jangan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susah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bergemarlah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tak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hentinya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memuji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Kristus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lahir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bagimu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Bayi Kudus, Bayi Lembut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Bayi Kudus, Bayi Lembut </dc:title>
  <dc:creator>FRONT</dc:creator>
  <cp:lastModifiedBy>FRONT</cp:lastModifiedBy>
  <cp:revision>7</cp:revision>
  <dcterms:created xsi:type="dcterms:W3CDTF">2023-11-14T20:06:18Z</dcterms:created>
  <dcterms:modified xsi:type="dcterms:W3CDTF">2023-11-16T14:46:28Z</dcterms:modified>
</cp:coreProperties>
</file>