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5E233-AE02-4C77-9406-EF44FE888735}" type="datetimeFigureOut">
              <a:rPr lang="en-US" smtClean="0"/>
              <a:pPr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3EC3E-A0E0-4D9B-BCD3-7EF8EF877A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5E233-AE02-4C77-9406-EF44FE888735}" type="datetimeFigureOut">
              <a:rPr lang="en-US" smtClean="0"/>
              <a:pPr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3EC3E-A0E0-4D9B-BCD3-7EF8EF877A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5E233-AE02-4C77-9406-EF44FE888735}" type="datetimeFigureOut">
              <a:rPr lang="en-US" smtClean="0"/>
              <a:pPr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3EC3E-A0E0-4D9B-BCD3-7EF8EF877A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5E233-AE02-4C77-9406-EF44FE888735}" type="datetimeFigureOut">
              <a:rPr lang="en-US" smtClean="0"/>
              <a:pPr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3EC3E-A0E0-4D9B-BCD3-7EF8EF877A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5E233-AE02-4C77-9406-EF44FE888735}" type="datetimeFigureOut">
              <a:rPr lang="en-US" smtClean="0"/>
              <a:pPr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3EC3E-A0E0-4D9B-BCD3-7EF8EF877A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5E233-AE02-4C77-9406-EF44FE888735}" type="datetimeFigureOut">
              <a:rPr lang="en-US" smtClean="0"/>
              <a:pPr/>
              <a:t>11/29/2023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3EC3E-A0E0-4D9B-BCD3-7EF8EF877A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5E233-AE02-4C77-9406-EF44FE888735}" type="datetimeFigureOut">
              <a:rPr lang="en-US" smtClean="0"/>
              <a:pPr/>
              <a:t>11/29/2023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3EC3E-A0E0-4D9B-BCD3-7EF8EF877A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5E233-AE02-4C77-9406-EF44FE888735}" type="datetimeFigureOut">
              <a:rPr lang="en-US" smtClean="0"/>
              <a:pPr/>
              <a:t>11/29/2023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3EC3E-A0E0-4D9B-BCD3-7EF8EF877A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5E233-AE02-4C77-9406-EF44FE888735}" type="datetimeFigureOut">
              <a:rPr lang="en-US" smtClean="0"/>
              <a:pPr/>
              <a:t>11/29/2023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3EC3E-A0E0-4D9B-BCD3-7EF8EF877A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5E233-AE02-4C77-9406-EF44FE888735}" type="datetimeFigureOut">
              <a:rPr lang="en-US" smtClean="0"/>
              <a:pPr/>
              <a:t>11/29/2023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3EC3E-A0E0-4D9B-BCD3-7EF8EF877A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5E233-AE02-4C77-9406-EF44FE888735}" type="datetimeFigureOut">
              <a:rPr lang="en-US" smtClean="0"/>
              <a:pPr/>
              <a:t>11/29/2023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3EC3E-A0E0-4D9B-BCD3-7EF8EF877A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5E233-AE02-4C77-9406-EF44FE888735}" type="datetimeFigureOut">
              <a:rPr lang="en-US" smtClean="0"/>
              <a:pPr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3EC3E-A0E0-4D9B-BCD3-7EF8EF877A6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come all ye faithful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teikite žmonė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0"/>
            <a:ext cx="3810000" cy="4572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lt-LT" b="1" dirty="0" smtClean="0"/>
              <a:t>Ateikite </a:t>
            </a:r>
            <a:r>
              <a:rPr lang="lt-LT" b="1" dirty="0"/>
              <a:t>žmonės</a:t>
            </a:r>
            <a:br>
              <a:rPr lang="lt-LT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1200" y="685800"/>
            <a:ext cx="3733800" cy="4724400"/>
          </a:xfrm>
        </p:spPr>
        <p:txBody>
          <a:bodyPr>
            <a:noAutofit/>
          </a:bodyPr>
          <a:lstStyle/>
          <a:p>
            <a:pPr algn="l"/>
            <a:r>
              <a:rPr lang="lt-L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Ateikite, žmonės, džiugūs, iškilmingi,</a:t>
            </a:r>
          </a:p>
          <a:p>
            <a:pPr algn="l"/>
            <a:r>
              <a:rPr lang="lt-L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Ateikit Betliejun, ateikite!</a:t>
            </a:r>
          </a:p>
          <a:p>
            <a:pPr algn="l"/>
            <a:r>
              <a:rPr lang="lt-L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Gimusį rasit angelų Karalių.</a:t>
            </a:r>
          </a:p>
          <a:p>
            <a:pPr algn="l"/>
            <a:endParaRPr lang="lt-LT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lt-LT" sz="16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lt-LT" sz="1600" b="1" dirty="0" smtClean="0">
                <a:solidFill>
                  <a:srgbClr val="FF0000"/>
                </a:solidFill>
              </a:rPr>
              <a:t>Džiaugsmingai eikim garbint,</a:t>
            </a:r>
          </a:p>
          <a:p>
            <a:pPr algn="l"/>
            <a:r>
              <a:rPr lang="lt-LT" sz="1600" b="1" dirty="0" smtClean="0">
                <a:solidFill>
                  <a:srgbClr val="FF0000"/>
                </a:solidFill>
              </a:rPr>
              <a:t>Džiaugsmingai eikim garbint,</a:t>
            </a:r>
          </a:p>
          <a:p>
            <a:pPr algn="l"/>
            <a:r>
              <a:rPr lang="lt-LT" sz="1600" b="1" dirty="0" smtClean="0">
                <a:solidFill>
                  <a:srgbClr val="FF0000"/>
                </a:solidFill>
              </a:rPr>
              <a:t>Džiaugsmingai eikim garbint Viešpaties!</a:t>
            </a:r>
          </a:p>
          <a:p>
            <a:pPr algn="l"/>
            <a:endParaRPr lang="lt-LT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lt-L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Bandas štai palikę, skubinas nuolankūs</a:t>
            </a:r>
          </a:p>
          <a:p>
            <a:pPr algn="l"/>
            <a:r>
              <a:rPr lang="lt-L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Į menką tvartelį jau piemenys.</a:t>
            </a:r>
          </a:p>
          <a:p>
            <a:pPr algn="l"/>
            <a:r>
              <a:rPr lang="lt-L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Mes irgi džiugūs ten visi skubėkim.</a:t>
            </a:r>
          </a:p>
          <a:p>
            <a:pPr algn="l"/>
            <a:endParaRPr lang="lt-LT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lt-L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 amžiną Šviesą amžinojo Tėvo</a:t>
            </a:r>
          </a:p>
          <a:p>
            <a:pPr algn="l"/>
            <a:r>
              <a:rPr lang="lt-L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Mes pridengtą kūnu matysime:</a:t>
            </a:r>
          </a:p>
          <a:p>
            <a:pPr algn="l"/>
            <a:r>
              <a:rPr lang="lt-L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Dievas ­ Vaikelis vystykluose miega.</a:t>
            </a:r>
          </a:p>
          <a:p>
            <a:pPr algn="l"/>
            <a:endParaRPr lang="lt-LT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lt-L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Dėl mūs tapo vargšas, šiene paguldytas:</a:t>
            </a:r>
          </a:p>
          <a:p>
            <a:pPr algn="l"/>
            <a:r>
              <a:rPr lang="lt-L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Mes jį nūn mylėkim nuoširdžiai! </a:t>
            </a:r>
          </a:p>
          <a:p>
            <a:pPr algn="l"/>
            <a:r>
              <a:rPr lang="lt-L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Mus taip mylėjo, ­ kas jo nemylėtų?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90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Ateikite žmonės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FRONT</dc:creator>
  <cp:lastModifiedBy>FRONT</cp:lastModifiedBy>
  <cp:revision>10</cp:revision>
  <dcterms:created xsi:type="dcterms:W3CDTF">2023-11-27T16:34:18Z</dcterms:created>
  <dcterms:modified xsi:type="dcterms:W3CDTF">2023-11-29T16:26:28Z</dcterms:modified>
</cp:coreProperties>
</file>