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13E4A-3FCA-472C-A017-EA510B431ABE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29BFE-5FCC-4822-A821-E0572206B9E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jos das Mansões de Gló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4572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Anjos </a:t>
            </a:r>
            <a:r>
              <a:rPr lang="pt-BR" b="1" dirty="0"/>
              <a:t>das Mansões de Glória</a:t>
            </a:r>
            <a:br>
              <a:rPr lang="pt-BR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0"/>
            <a:ext cx="7162800" cy="472440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Anjos das mansões da glória,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vinde à terra e novas dai;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conheceis do mundo a história,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Natal anunciai.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Adoremos, adoremos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 Jesus, o Infante Rei!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rebanho aqui dormita;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vós , pastores, acordai.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 homens Deus habita,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 estrela contemplai.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visões deixai de lado.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Vinde, ó magos, e achareis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nações o Desejado;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 estrela conheceis.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Vós, seus filhos, que prostrados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esperáveis sem cansar,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recebei o Cristo amado,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ao seu templo vai chegar.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99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Anjos das Mansões de Glória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FRONT</dc:creator>
  <cp:lastModifiedBy>FRONT</cp:lastModifiedBy>
  <cp:revision>9</cp:revision>
  <dcterms:created xsi:type="dcterms:W3CDTF">2023-11-07T14:50:48Z</dcterms:created>
  <dcterms:modified xsi:type="dcterms:W3CDTF">2023-11-07T19:23:10Z</dcterms:modified>
</cp:coreProperties>
</file>