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EF9B-9B6A-46A5-B800-623D0798F803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A332-D803-42EA-BF06-B7C4DFD330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geles De Alta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214290"/>
            <a:ext cx="5000660" cy="5802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Ángeles</a:t>
            </a:r>
            <a:r>
              <a:rPr lang="en-US" b="1" dirty="0" smtClean="0"/>
              <a:t> </a:t>
            </a:r>
            <a:r>
              <a:rPr lang="en-US" b="1" dirty="0"/>
              <a:t>De Alta Gloria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1500174"/>
            <a:ext cx="6400800" cy="458606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de alta gloria,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Vuestras voces levantad;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ya nació, la historia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Pronto a todos proclamad.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Adoremos, adoremos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Al recién nacido Rey.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pastores vigilando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su ganado están;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en Cristo ya habitando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hombres, mirarán.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las meditaciones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pronto abandonad;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Deseado de naciones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pesebre vil mirad.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que a Cristo reverentes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Esperando verle están,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su templo, muy fervientes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Contemplarle allí podrán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84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Ángeles De Alta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Ángeles De Alta Gloria </dc:title>
  <dc:creator>mary</dc:creator>
  <cp:lastModifiedBy>FRONT</cp:lastModifiedBy>
  <cp:revision>10</cp:revision>
  <dcterms:created xsi:type="dcterms:W3CDTF">2023-08-25T18:40:39Z</dcterms:created>
  <dcterms:modified xsi:type="dcterms:W3CDTF">2023-11-07T19:11:58Z</dcterms:modified>
</cp:coreProperties>
</file>