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B120-6950-49F6-ABD3-8112F9186B1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B1E-7A22-45CA-BAC3-A63C31E16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B120-6950-49F6-ABD3-8112F9186B1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B1E-7A22-45CA-BAC3-A63C31E16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B120-6950-49F6-ABD3-8112F9186B1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B1E-7A22-45CA-BAC3-A63C31E16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B120-6950-49F6-ABD3-8112F9186B1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B1E-7A22-45CA-BAC3-A63C31E16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B120-6950-49F6-ABD3-8112F9186B1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B1E-7A22-45CA-BAC3-A63C31E16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B120-6950-49F6-ABD3-8112F9186B1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B1E-7A22-45CA-BAC3-A63C31E16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B120-6950-49F6-ABD3-8112F9186B1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B1E-7A22-45CA-BAC3-A63C31E16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B120-6950-49F6-ABD3-8112F9186B1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B1E-7A22-45CA-BAC3-A63C31E16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B120-6950-49F6-ABD3-8112F9186B1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B1E-7A22-45CA-BAC3-A63C31E16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B120-6950-49F6-ABD3-8112F9186B1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B1E-7A22-45CA-BAC3-A63C31E16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BB120-6950-49F6-ABD3-8112F9186B1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DB1E-7A22-45CA-BAC3-A63C31E162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BB120-6950-49F6-ABD3-8112F9186B1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0DB1E-7A22-45CA-BAC3-A63C31E162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ẹ Mim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52400"/>
            <a:ext cx="3048000" cy="536575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Alẹ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Mimọ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066800"/>
            <a:ext cx="4800600" cy="41148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err="1" smtClean="0">
                <a:solidFill>
                  <a:schemeClr val="bg1"/>
                </a:solidFill>
              </a:rPr>
              <a:t>Alẹ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Mimọ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irawo</a:t>
            </a:r>
            <a:r>
              <a:rPr lang="en-US" sz="2400" b="1" dirty="0" smtClean="0">
                <a:solidFill>
                  <a:schemeClr val="bg1"/>
                </a:solidFill>
              </a:rPr>
              <a:t> tan </a:t>
            </a:r>
            <a:r>
              <a:rPr lang="en-US" sz="2400" b="1" dirty="0" err="1" smtClean="0">
                <a:solidFill>
                  <a:schemeClr val="bg1"/>
                </a:solidFill>
              </a:rPr>
              <a:t>m</a:t>
            </a:r>
            <a:r>
              <a:rPr lang="en-US" sz="2400" b="1" dirty="0" err="1" smtClean="0">
                <a:solidFill>
                  <a:schemeClr val="bg1"/>
                </a:solidFill>
              </a:rPr>
              <a:t>ọ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</a:t>
            </a:r>
            <a:r>
              <a:rPr lang="en-US" sz="2400" b="1" dirty="0" err="1" smtClean="0">
                <a:solidFill>
                  <a:schemeClr val="bg1"/>
                </a:solidFill>
              </a:rPr>
              <a:t>ẹ</a:t>
            </a:r>
            <a:r>
              <a:rPr lang="en-US" sz="2400" b="1" dirty="0" smtClean="0">
                <a:solidFill>
                  <a:schemeClr val="bg1"/>
                </a:solidFill>
              </a:rPr>
              <a:t> ka</a:t>
            </a:r>
          </a:p>
          <a:p>
            <a:pPr algn="l"/>
            <a:r>
              <a:rPr lang="en-US" sz="2400" b="1" dirty="0" err="1" smtClean="0">
                <a:solidFill>
                  <a:schemeClr val="bg1"/>
                </a:solidFill>
              </a:rPr>
              <a:t>L</a:t>
            </a:r>
            <a:r>
              <a:rPr lang="en-US" sz="2400" b="1" dirty="0" err="1" smtClean="0">
                <a:solidFill>
                  <a:schemeClr val="bg1"/>
                </a:solidFill>
              </a:rPr>
              <a:t>ọ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j</a:t>
            </a:r>
            <a:r>
              <a:rPr lang="en-US" sz="2400" b="1" dirty="0" err="1" smtClean="0">
                <a:solidFill>
                  <a:schemeClr val="bg1"/>
                </a:solidFill>
              </a:rPr>
              <a:t>ọ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al</a:t>
            </a:r>
            <a:r>
              <a:rPr lang="en-US" sz="2400" b="1" dirty="0" err="1" smtClean="0">
                <a:solidFill>
                  <a:schemeClr val="bg1"/>
                </a:solidFill>
              </a:rPr>
              <a:t>ẹ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taabi</a:t>
            </a:r>
            <a:r>
              <a:rPr lang="en-US" sz="2400" b="1" dirty="0" smtClean="0">
                <a:solidFill>
                  <a:schemeClr val="bg1"/>
                </a:solidFill>
              </a:rPr>
              <a:t> Kristi fun </a:t>
            </a:r>
            <a:r>
              <a:rPr lang="en-US" sz="2400" b="1" dirty="0" err="1" smtClean="0">
                <a:solidFill>
                  <a:schemeClr val="bg1"/>
                </a:solidFill>
              </a:rPr>
              <a:t>wa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Aye </a:t>
            </a:r>
            <a:r>
              <a:rPr lang="en-US" sz="2400" b="1" dirty="0" err="1" smtClean="0">
                <a:solidFill>
                  <a:schemeClr val="bg1"/>
                </a:solidFill>
              </a:rPr>
              <a:t>wa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ninu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ẹs</a:t>
            </a:r>
            <a:r>
              <a:rPr lang="en-US" sz="2400" b="1" dirty="0" err="1" smtClean="0">
                <a:solidFill>
                  <a:schemeClr val="bg1"/>
                </a:solidFill>
              </a:rPr>
              <a:t>ẹ</a:t>
            </a:r>
            <a:r>
              <a:rPr lang="en-US" sz="2400" b="1" dirty="0" smtClean="0">
                <a:solidFill>
                  <a:schemeClr val="bg1"/>
                </a:solidFill>
              </a:rPr>
              <a:t> ay</a:t>
            </a:r>
            <a:r>
              <a:rPr lang="yo-NG" sz="2400" b="1" dirty="0" smtClean="0">
                <a:solidFill>
                  <a:schemeClr val="bg1"/>
                </a:solidFill>
              </a:rPr>
              <a:t>é</a:t>
            </a:r>
            <a:r>
              <a:rPr lang="en-US" sz="2400" b="1" dirty="0" smtClean="0">
                <a:solidFill>
                  <a:schemeClr val="bg1"/>
                </a:solidFill>
              </a:rPr>
              <a:t>ray</a:t>
            </a:r>
            <a:r>
              <a:rPr lang="yo-NG" sz="2400" b="1" dirty="0" smtClean="0">
                <a:solidFill>
                  <a:schemeClr val="bg1"/>
                </a:solidFill>
              </a:rPr>
              <a:t>é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Ti </a:t>
            </a:r>
            <a:r>
              <a:rPr lang="en-US" sz="2400" b="1" dirty="0" err="1" smtClean="0">
                <a:solidFill>
                  <a:schemeClr val="bg1"/>
                </a:solidFill>
              </a:rPr>
              <a:t>Jesu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fi</a:t>
            </a:r>
            <a:r>
              <a:rPr lang="en-US" sz="2400" b="1" dirty="0" smtClean="0">
                <a:solidFill>
                  <a:schemeClr val="bg1"/>
                </a:solidFill>
              </a:rPr>
              <a:t> de  </a:t>
            </a:r>
            <a:r>
              <a:rPr lang="en-US" sz="2400" b="1" dirty="0" err="1" smtClean="0">
                <a:solidFill>
                  <a:schemeClr val="bg1"/>
                </a:solidFill>
              </a:rPr>
              <a:t>Taa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fi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</a:t>
            </a:r>
            <a:r>
              <a:rPr lang="en-US" sz="2400" b="1" dirty="0" err="1" smtClean="0">
                <a:solidFill>
                  <a:schemeClr val="bg1"/>
                </a:solidFill>
              </a:rPr>
              <a:t>ọ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riri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ẹ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Ayo </a:t>
            </a:r>
            <a:r>
              <a:rPr lang="en-US" sz="2400" b="1" dirty="0" err="1" smtClean="0">
                <a:solidFill>
                  <a:schemeClr val="bg1"/>
                </a:solidFill>
              </a:rPr>
              <a:t>ì</a:t>
            </a:r>
            <a:r>
              <a:rPr lang="en-US" sz="2400" b="1" dirty="0" err="1" smtClean="0">
                <a:solidFill>
                  <a:schemeClr val="bg1"/>
                </a:solidFill>
              </a:rPr>
              <a:t>rèti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</a:t>
            </a:r>
            <a:r>
              <a:rPr lang="en-US" sz="2400" b="1" dirty="0" err="1" smtClean="0">
                <a:solidFill>
                  <a:schemeClr val="bg1"/>
                </a:solidFill>
              </a:rPr>
              <a:t>’</a:t>
            </a:r>
            <a:r>
              <a:rPr lang="en-US" sz="2400" b="1" dirty="0" err="1" smtClean="0">
                <a:solidFill>
                  <a:schemeClr val="bg1"/>
                </a:solidFill>
              </a:rPr>
              <a:t>aye</a:t>
            </a:r>
            <a:r>
              <a:rPr lang="en-US" sz="2400" b="1" dirty="0" smtClean="0">
                <a:solidFill>
                  <a:schemeClr val="bg1"/>
                </a:solidFill>
              </a:rPr>
              <a:t> n </a:t>
            </a:r>
            <a:r>
              <a:rPr lang="en-US" sz="2400" b="1" dirty="0" err="1" smtClean="0">
                <a:solidFill>
                  <a:schemeClr val="bg1"/>
                </a:solidFill>
              </a:rPr>
              <a:t>y</a:t>
            </a:r>
            <a:r>
              <a:rPr lang="en-US" sz="2400" b="1" dirty="0" err="1" smtClean="0">
                <a:solidFill>
                  <a:schemeClr val="bg1"/>
                </a:solidFill>
              </a:rPr>
              <a:t>ọ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ninu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r</a:t>
            </a:r>
            <a:r>
              <a:rPr lang="en-US" sz="2400" b="1" dirty="0" err="1" smtClean="0">
                <a:solidFill>
                  <a:schemeClr val="bg1"/>
                </a:solidFill>
              </a:rPr>
              <a:t>ẹ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bg1"/>
                </a:solidFill>
              </a:rPr>
              <a:t>Ọ</a:t>
            </a:r>
            <a:r>
              <a:rPr lang="en-US" sz="2400" b="1" dirty="0" err="1" smtClean="0">
                <a:solidFill>
                  <a:schemeClr val="bg1"/>
                </a:solidFill>
              </a:rPr>
              <a:t>jọ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imole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ologo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</a:t>
            </a:r>
            <a:r>
              <a:rPr lang="en-US" sz="2400" b="1" dirty="0" err="1" smtClean="0">
                <a:solidFill>
                  <a:schemeClr val="bg1"/>
                </a:solidFill>
              </a:rPr>
              <a:t>ọ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</a:t>
            </a:r>
            <a:r>
              <a:rPr lang="en-US" sz="2400" b="1" dirty="0" err="1" smtClean="0">
                <a:solidFill>
                  <a:schemeClr val="bg1"/>
                </a:solidFill>
              </a:rPr>
              <a:t>’</a:t>
            </a:r>
            <a:r>
              <a:rPr lang="en-US" sz="2400" b="1" dirty="0" err="1" smtClean="0">
                <a:solidFill>
                  <a:schemeClr val="bg1"/>
                </a:solidFill>
              </a:rPr>
              <a:t>aye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wa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riri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Ẹ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gbo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ohun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angeli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ǹ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</a:t>
            </a:r>
            <a:r>
              <a:rPr lang="en-US" sz="2400" b="1" dirty="0" err="1" smtClean="0">
                <a:solidFill>
                  <a:schemeClr val="bg1"/>
                </a:solidFill>
              </a:rPr>
              <a:t>ọ</a:t>
            </a:r>
            <a:r>
              <a:rPr lang="en-US" sz="2400" b="1" dirty="0" err="1" smtClean="0">
                <a:solidFill>
                  <a:schemeClr val="bg1"/>
                </a:solidFill>
              </a:rPr>
              <a:t>rin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400" b="1" dirty="0" err="1" smtClean="0">
                <a:solidFill>
                  <a:schemeClr val="bg1"/>
                </a:solidFill>
              </a:rPr>
              <a:t>Al</a:t>
            </a:r>
            <a:r>
              <a:rPr lang="en-US" sz="2400" b="1" dirty="0" err="1" smtClean="0">
                <a:solidFill>
                  <a:schemeClr val="bg1"/>
                </a:solidFill>
              </a:rPr>
              <a:t>ẹ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Oluwa</a:t>
            </a:r>
            <a:r>
              <a:rPr lang="en-US" sz="2400" b="1" dirty="0" smtClean="0">
                <a:solidFill>
                  <a:schemeClr val="bg1"/>
                </a:solidFill>
              </a:rPr>
              <a:t> O ale, </a:t>
            </a:r>
            <a:r>
              <a:rPr lang="en-US" sz="2400" b="1" dirty="0" err="1" smtClean="0">
                <a:solidFill>
                  <a:schemeClr val="bg1"/>
                </a:solidFill>
              </a:rPr>
              <a:t>taabi</a:t>
            </a:r>
            <a:r>
              <a:rPr lang="en-US" sz="2400" b="1" dirty="0" smtClean="0">
                <a:solidFill>
                  <a:schemeClr val="bg1"/>
                </a:solidFill>
              </a:rPr>
              <a:t> Kristi fun </a:t>
            </a:r>
            <a:r>
              <a:rPr lang="en-US" sz="2400" b="1" dirty="0" err="1" smtClean="0">
                <a:solidFill>
                  <a:schemeClr val="bg1"/>
                </a:solidFill>
              </a:rPr>
              <a:t>wa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O </a:t>
            </a:r>
            <a:r>
              <a:rPr lang="en-US" sz="2400" b="1" dirty="0" err="1" smtClean="0">
                <a:solidFill>
                  <a:schemeClr val="bg1"/>
                </a:solidFill>
              </a:rPr>
              <a:t>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alẹ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Oluwa</a:t>
            </a:r>
            <a:r>
              <a:rPr lang="en-US" sz="2400" b="1" dirty="0" smtClean="0">
                <a:solidFill>
                  <a:schemeClr val="bg1"/>
                </a:solidFill>
              </a:rPr>
              <a:t> O </a:t>
            </a:r>
            <a:r>
              <a:rPr lang="en-US" sz="2400" b="1" dirty="0" err="1" smtClean="0">
                <a:solidFill>
                  <a:schemeClr val="bg1"/>
                </a:solidFill>
              </a:rPr>
              <a:t>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al</a:t>
            </a:r>
            <a:r>
              <a:rPr lang="en-US" sz="2400" b="1" dirty="0" err="1" smtClean="0">
                <a:solidFill>
                  <a:schemeClr val="bg1"/>
                </a:solidFill>
              </a:rPr>
              <a:t>ẹ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Oluwa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algn="l"/>
            <a:endParaRPr lang="en-US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71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Alẹ Mimọ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Aajin Jin, Oru Mimo</dc:title>
  <dc:creator>FRONT</dc:creator>
  <cp:lastModifiedBy>FRONT</cp:lastModifiedBy>
  <cp:revision>38</cp:revision>
  <dcterms:created xsi:type="dcterms:W3CDTF">2023-11-22T21:21:09Z</dcterms:created>
  <dcterms:modified xsi:type="dcterms:W3CDTF">2023-11-23T16:09:39Z</dcterms:modified>
</cp:coreProperties>
</file>