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9E85E-853C-4C75-96E8-9D66E70FA5E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2F856-5323-4347-B8CC-8EF5C567D4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aw Sabai Bishwa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24" y="142851"/>
            <a:ext cx="7429552" cy="42862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600" b="1" dirty="0" err="1" smtClean="0"/>
              <a:t>Aaw</a:t>
            </a:r>
            <a:r>
              <a:rPr lang="en-US" sz="3600" b="1" dirty="0" smtClean="0"/>
              <a:t> </a:t>
            </a:r>
            <a:r>
              <a:rPr lang="en-US" sz="3600" b="1" dirty="0" err="1"/>
              <a:t>Sabai</a:t>
            </a:r>
            <a:r>
              <a:rPr lang="en-US" sz="3600" b="1" dirty="0"/>
              <a:t> </a:t>
            </a:r>
            <a:r>
              <a:rPr lang="en-US" sz="3600" b="1" dirty="0" err="1" smtClean="0"/>
              <a:t>Bishwasi</a:t>
            </a:r>
            <a:r>
              <a:rPr lang="hi-IN" sz="3200" b="1" dirty="0" smtClean="0"/>
              <a:t>(आऊ </a:t>
            </a:r>
            <a:r>
              <a:rPr lang="hi-IN" sz="3200" b="1" dirty="0" smtClean="0"/>
              <a:t>सबै विश्वासी)</a:t>
            </a:r>
            <a:br>
              <a:rPr lang="hi-IN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14" y="928670"/>
            <a:ext cx="4214842" cy="4781568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आऊ सबै विश्वासी, आनन्द गर्दै आऊ,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आऊ सबैजना मिली बेथलेहेममा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जगत्‌को त्राता बालक भए हेर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(आऊ भजन गर्दै पुजौँ) (३) ख्रीष्ट प्रभुलाई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हे वचन सनातन, परमेश्वरको पुत्र,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प्रभु येशू हुन्‌ ख्रीष्ट इम्मानुएल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कन्याको गर्भदेखि मान्छे जन्मेको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(आऊ भजन गर्दै पुजौँ) (३) ख्रीष्ट प्रभुलाई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हे सब स्वर्गदूत हो, जयजयकार गर्नू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परमेश्वरलाई होस्‌ स्वर्गमा धन्यवाद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पृथ्वीमा कुशल मान्छेहरूमा मिलाप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(आऊ भजन गर्दै पुजौँ) (३) ख्रीष्ट प्रभुलाई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आमिन्‌ प्रभु धन्य हाम्रो लागि जन्मे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येशू सदा तपाईंको नाम पुजिओस्‌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ईश्वरको वचन अब देही भएको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(आऊ भजन गर्दै पुजौँ) (३) ख्रीष्ट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प्रभुलाई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128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Aaw Sabai Bishwasi(आऊ सबै विश्वासी)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Aaw Sabai Bishwasi  </dc:title>
  <dc:creator>mary</dc:creator>
  <cp:lastModifiedBy>FRONT</cp:lastModifiedBy>
  <cp:revision>9</cp:revision>
  <dcterms:created xsi:type="dcterms:W3CDTF">2021-11-25T16:30:26Z</dcterms:created>
  <dcterms:modified xsi:type="dcterms:W3CDTF">2023-11-28T16:34:20Z</dcterms:modified>
</cp:coreProperties>
</file>