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39AE-18FA-48A5-8F40-0CE7E2EDCA55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A5519-3BBF-4D69-8F33-1BD90689C5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임마누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28600"/>
            <a:ext cx="2286000" cy="6889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임마누엘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371600"/>
            <a:ext cx="5638800" cy="3581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임마누엘 임마누엘 그이름은 임마누엘</a:t>
            </a:r>
          </a:p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우리와 함께 하네 그이름은 임마누엘</a:t>
            </a:r>
          </a:p>
          <a:p>
            <a:pPr algn="l"/>
            <a:endParaRPr lang="ko-KR" alt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그리스도 그리스도 그이름은 그리스도</a:t>
            </a:r>
          </a:p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우리를 구원하신 그이름은 그리스도</a:t>
            </a:r>
          </a:p>
          <a:p>
            <a:pPr algn="l"/>
            <a:endParaRPr lang="ko-KR" alt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할렐루야 할렐루야 찬양하라 할렐루야</a:t>
            </a:r>
          </a:p>
          <a:p>
            <a:pPr algn="l"/>
            <a:r>
              <a:rPr lang="ko-KR" altLang="en-US" sz="2400" b="1" dirty="0" smtClean="0">
                <a:solidFill>
                  <a:schemeClr val="bg1"/>
                </a:solidFill>
              </a:rPr>
              <a:t>하나님 찬양하라 찬양하라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할렐루야</a:t>
            </a:r>
            <a:endParaRPr lang="en-US" altLang="ko-KR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임마누엘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임마누엘 </dc:title>
  <dc:creator>FRONT</dc:creator>
  <cp:lastModifiedBy>FRONT</cp:lastModifiedBy>
  <cp:revision>5</cp:revision>
  <dcterms:created xsi:type="dcterms:W3CDTF">2023-10-24T23:48:15Z</dcterms:created>
  <dcterms:modified xsi:type="dcterms:W3CDTF">2023-10-27T15:34:22Z</dcterms:modified>
</cp:coreProperties>
</file>