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68B3-15B3-46C4-873A-DF24CBCC81F8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790-3208-4926-990C-B2700A76F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speak to 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让主作工于我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16424" cy="57606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让</a:t>
            </a:r>
            <a:r>
              <a:rPr lang="zh-CN" altLang="en-US" b="1" dirty="0"/>
              <a:t>主作工于我身</a:t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764704"/>
            <a:ext cx="6400800" cy="576064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求主发言，教导我舌，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使我能言，照你心意；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寻回愚蒙并失迷者，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像你爱中细细寻觅。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求主引导，使我有光，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领浪荡者归回正途；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供我饮食，使我有粮，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餧养饥渴之徒无数。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求主加力，使我得以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稳踏基督磐石之上，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且能伸出爱的膀臂，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风暴海中救援丧亡。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求主教我如何将你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宝贵救恩向人陈述，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使我言辞如有双翼，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及于人心，触人深处。</a:t>
            </a: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赐我以你甜美安息，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使我言语应时如你，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能施安抚，复苏、加力，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使疲乏者都得再起。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用你丰富充满我心，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直至满溢恩典美辞：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述说你爱，颂扬你恩，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分赐生命、亮光不止。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我虽不堪，愿主使用，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随时、随处照你喜悦；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直至见你，荣耀之中，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同享安息，喜乐不绝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278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让主作工于我身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让主作工于我身 </dc:title>
  <dc:creator>mary</dc:creator>
  <cp:lastModifiedBy>mary</cp:lastModifiedBy>
  <cp:revision>6</cp:revision>
  <dcterms:created xsi:type="dcterms:W3CDTF">2023-10-02T16:14:35Z</dcterms:created>
  <dcterms:modified xsi:type="dcterms:W3CDTF">2023-10-02T22:06:02Z</dcterms:modified>
</cp:coreProperties>
</file>