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9B31-D8FE-4564-AA1F-931425A1A04F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ECE6-577F-4A7B-9C63-DE12147734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歡欣感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2448272" cy="4618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歡欣感謝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4208512" cy="37444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清心人當歡欣，快樂感謝歌唱；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基督十架為你旌旗，高舉隨風飄揚。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歡欣，歡欣，歌唱感謝歡欣。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活潑少男少女，鬚眉花白老翁，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都當歡欣高聲歌唱，頌主奇恩豐盛。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奔跑人生長路，不論遇禍遇福，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從幼到老，黑夜白晝，都當讚美歡呼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歡欣感謝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歡欣感謝 </dc:title>
  <dc:creator>mary</dc:creator>
  <cp:lastModifiedBy>mary</cp:lastModifiedBy>
  <cp:revision>6</cp:revision>
  <dcterms:created xsi:type="dcterms:W3CDTF">2021-06-18T15:28:02Z</dcterms:created>
  <dcterms:modified xsi:type="dcterms:W3CDTF">2023-10-06T16:46:12Z</dcterms:modified>
</cp:coreProperties>
</file>