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46B9A-68B0-44D7-83D1-F82C391158DF}" type="datetimeFigureOut">
              <a:rPr lang="en-US" smtClean="0"/>
              <a:pPr/>
              <a:t>10/26/2023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AC134-4F8A-44D9-B6E3-92E14236C3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mmanuel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以馬內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609600"/>
            <a:ext cx="2438400" cy="688975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>
                <a:solidFill>
                  <a:schemeClr val="bg1"/>
                </a:solidFill>
              </a:rPr>
              <a:t>以馬內利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2209800"/>
            <a:ext cx="2743200" cy="1600200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>
                <a:solidFill>
                  <a:schemeClr val="bg1"/>
                </a:solidFill>
              </a:rPr>
              <a:t>以馬內利，以馬內利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，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祂</a:t>
            </a:r>
            <a:r>
              <a:rPr lang="zh-TW" altLang="en-US" sz="2000" b="1" dirty="0">
                <a:solidFill>
                  <a:schemeClr val="bg1"/>
                </a:solidFill>
              </a:rPr>
              <a:t>名稱為以馬內利； 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神</a:t>
            </a:r>
            <a:r>
              <a:rPr lang="zh-TW" altLang="en-US" sz="2000" b="1" dirty="0">
                <a:solidFill>
                  <a:schemeClr val="bg1"/>
                </a:solidFill>
              </a:rPr>
              <a:t>同在，彰顯榮光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，</a:t>
            </a:r>
            <a:endParaRPr lang="en-US" altLang="zh-TW" sz="2000" b="1" dirty="0" smtClean="0">
              <a:solidFill>
                <a:schemeClr val="bg1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bg1"/>
                </a:solidFill>
              </a:rPr>
              <a:t>祂</a:t>
            </a:r>
            <a:r>
              <a:rPr lang="zh-TW" altLang="en-US" sz="2000" b="1" dirty="0">
                <a:solidFill>
                  <a:schemeClr val="bg1"/>
                </a:solidFill>
              </a:rPr>
              <a:t>名稱為以馬內</a:t>
            </a:r>
            <a:r>
              <a:rPr lang="zh-TW" altLang="en-US" sz="2000" b="1" dirty="0" smtClean="0">
                <a:solidFill>
                  <a:schemeClr val="bg1"/>
                </a:solidFill>
              </a:rPr>
              <a:t>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以馬內利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以馬內利 </dc:title>
  <dc:creator>FRONT</dc:creator>
  <cp:lastModifiedBy>FRONT</cp:lastModifiedBy>
  <cp:revision>7</cp:revision>
  <dcterms:created xsi:type="dcterms:W3CDTF">2023-10-25T00:06:38Z</dcterms:created>
  <dcterms:modified xsi:type="dcterms:W3CDTF">2023-10-26T14:57:29Z</dcterms:modified>
</cp:coreProperties>
</file>