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4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5AC73-0A39-4C70-9433-BEBB74D1CAB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D3FCA-8877-4BD1-9A2A-4B7D128EDE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Master, Let Me Walk With The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Master, Let Me Walk with Thee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dirty="0" smtClean="0"/>
              <a:t>നാഥാ നിന്‍ പാദെ നടപ്പാന്‍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ml-IN" sz="3600" b="1" dirty="0" smtClean="0"/>
              <a:t>നിന്നെ </a:t>
            </a:r>
            <a:r>
              <a:rPr lang="ml-IN" sz="3600" b="1" dirty="0" smtClean="0"/>
              <a:t>സ്നേഹിപ്പാന്‍ കൃപ താ</a:t>
            </a:r>
            <a:r>
              <a:rPr lang="ml-IN" sz="3600" b="1" cap="small" dirty="0"/>
              <a:t/>
            </a:r>
            <a:br>
              <a:rPr lang="ml-IN" sz="3600" b="1" cap="small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286000"/>
            <a:ext cx="8991600" cy="4495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നാഥാ നിന്‍ പാദെ നടപ്പാന്‍ നിന്നെ സ്നേഹിപ്പാന്‍ കൃപ താ.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സഹിഷ്ണതയാല്‍ യത്നിപ്പാന്‍ ഏകുക മര്‍മ്മം അന്പിനാല്‍.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പിന്മാറ്റക്കാരെ നേടുവാന്‍ സ്നേഹത്താല്‍ കൂട്ടിച്ചേര്‍ക്കുവാന്‍.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തോല്‍വി ഇല്ലാത്ത യ്ത്നത്താല്‍ നിന്‍ മാര്‍ഗെ ചേര്‍പ്പാന്‍ കൃപ താ.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ദീര്‍ഘ ക്ഷമ പഠിപ്പിക്ക നിന്‍ സഖിത്വത്തില്‍ ചേര്‍ത്തെന്നെ.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മധുര്യമാം വിശ്വാത്താല്‍ തിന്മയെ വെല്ലും സ്നേഹത്താല്‍.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കൈ വിടാത്ത പ്രത്യാശയാല്‍ ഭാവി തെളിക്കും രശ്മിയാല്‍.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മാത്രം എകും ശന്തിയാല്‍ നിന്‍ ചാരെ എന്നും അണക്ക</a:t>
            </a:r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66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നാഥാ നിന്‍ പാദെ നടപ്പാന്‍  നിന്നെ സ്നേഹിപ്പാന്‍ കൃപ താ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പുഴ പോലെ തന്‍ ശാന്തി </dc:title>
  <dc:creator>FRONT</dc:creator>
  <cp:lastModifiedBy>FRONT</cp:lastModifiedBy>
  <cp:revision>11</cp:revision>
  <dcterms:created xsi:type="dcterms:W3CDTF">2023-10-14T13:34:32Z</dcterms:created>
  <dcterms:modified xsi:type="dcterms:W3CDTF">2023-10-15T21:25:22Z</dcterms:modified>
</cp:coreProperties>
</file>