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711B-FD07-43DD-B8BA-B61C8503F0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3F5-4598-44BB-ABC1-9CBFB7062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711B-FD07-43DD-B8BA-B61C8503F0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3F5-4598-44BB-ABC1-9CBFB7062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711B-FD07-43DD-B8BA-B61C8503F0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3F5-4598-44BB-ABC1-9CBFB7062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711B-FD07-43DD-B8BA-B61C8503F0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3F5-4598-44BB-ABC1-9CBFB7062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711B-FD07-43DD-B8BA-B61C8503F0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3F5-4598-44BB-ABC1-9CBFB7062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711B-FD07-43DD-B8BA-B61C8503F0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3F5-4598-44BB-ABC1-9CBFB7062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711B-FD07-43DD-B8BA-B61C8503F0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3F5-4598-44BB-ABC1-9CBFB7062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711B-FD07-43DD-B8BA-B61C8503F0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3F5-4598-44BB-ABC1-9CBFB7062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711B-FD07-43DD-B8BA-B61C8503F0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3F5-4598-44BB-ABC1-9CBFB7062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711B-FD07-43DD-B8BA-B61C8503F0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3F5-4598-44BB-ABC1-9CBFB7062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711B-FD07-43DD-B8BA-B61C8503F0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3F5-4598-44BB-ABC1-9CBFB7062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711B-FD07-43DD-B8BA-B61C8503F0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23F5-4598-44BB-ABC1-9CBFB7062D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rd speak to me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ord, speak to me piano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136904" cy="548680"/>
          </a:xfrm>
        </p:spPr>
        <p:txBody>
          <a:bodyPr>
            <a:noAutofit/>
          </a:bodyPr>
          <a:lstStyle/>
          <a:p>
            <a:r>
              <a:rPr lang="ml-IN" sz="3600" b="1" dirty="0"/>
              <a:t>ഞാൻ ചൊല്ലീടാനരുൾ ചെയ്ക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9073008" cy="4968552"/>
          </a:xfrm>
        </p:spPr>
        <p:txBody>
          <a:bodyPr numCol="2">
            <a:noAutofit/>
          </a:bodyPr>
          <a:lstStyle/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ഞാൻ ചൊല്ലീടാനരുൾ ചെയ്ക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നിൻ ശബ്ദം മാറ്റൊലി കൊൾവാൻ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നീ തേടുംപോൽ അന്വേഷിപ്പാൻ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അലയുന്നോരെ രക്ഷിപ്പാൻ</a:t>
            </a:r>
          </a:p>
          <a:p>
            <a:pPr algn="l"/>
            <a:endParaRPr lang="ml-IN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ഞാൻ നയിപ്പാൻ നയിക്കെന്നെ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പതറും കാൽകൾ നിൻ പാദെ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മധുരമാം നിൻ മന്നയാൽ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പോഷിപ്പിക്കെന്നെ പോഷിപ്പാൻ</a:t>
            </a:r>
          </a:p>
          <a:p>
            <a:pPr algn="l"/>
            <a:endParaRPr lang="ml-IN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ശക്തനാക്കെന്നെ നിന്നീടാൻ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ഉറപ്പാം ക്രിസ്തൻ പാറമേൽ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ആഴക്കടലിൽ വീണോരെ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സ്നേഹത്താൽ ഞാൻ വീണ്ടെടുപ്പാൻ</a:t>
            </a:r>
          </a:p>
          <a:p>
            <a:pPr algn="l"/>
            <a:endParaRPr lang="ml-IN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നിൻ മൂല്യങ്ങൾ പഠിപ്പിക്ക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പഠിപ്പിച്ചീടാൻ ഞാൻ പിന്നെ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എൻ വാക്കിനാൽ ഹൃദയങ്ങൾ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ശോധന ചെയ്യാൻ ആഴത്തിൽ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നൽകെനിക്കു നിൻ വിശ്വാസം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നിൻ ആശ്വാസം നല്കീടാനായ്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നിന്നിൽ നിന്നുള്ള വാക്കുകൾ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ക്ഷീണിച്ചോർക്കെല്ലാം എകീടാൻ.</a:t>
            </a:r>
          </a:p>
          <a:p>
            <a:pPr algn="l"/>
            <a:endParaRPr lang="ml-IN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നിൻ പൂർണ്ണത എനിക്കേക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തുളുമ്പും വരെ എൻ മനം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നിൻ വചനത്തിൻ ശോഭയാൽ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നിൻ സ്നേഹം മുറ്റും ഘോഷിപ്പാൻ</a:t>
            </a:r>
          </a:p>
          <a:p>
            <a:pPr algn="l"/>
            <a:endParaRPr lang="ml-IN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ശക്തനാക്കുക എന്നേയും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എപ്പോഴും എല്ലായിടവും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നല്ക നിൻ മോദം സന്തോഷം</a:t>
            </a:r>
          </a:p>
          <a:p>
            <a:pPr algn="l"/>
            <a:r>
              <a:rPr lang="ml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നിൻ മുഖം ദർശ്ശിക്കും വരെ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87</Words>
  <Application>Microsoft Office PowerPoint</Application>
  <PresentationFormat>On-screen Show (4:3)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ഞാൻ ചൊല്ലീടാനരുൾ ചെയ്ക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ഞാൻ ചൊല്ലീടാനരുൾ ചെയ്ക</dc:title>
  <dc:creator>mary</dc:creator>
  <cp:lastModifiedBy>mary</cp:lastModifiedBy>
  <cp:revision>4</cp:revision>
  <dcterms:created xsi:type="dcterms:W3CDTF">2023-10-04T00:41:34Z</dcterms:created>
  <dcterms:modified xsi:type="dcterms:W3CDTF">2023-10-04T01:00:36Z</dcterms:modified>
</cp:coreProperties>
</file>