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E1CF-262D-451C-9136-26393735965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136A-8FD9-48F3-9603-42A384B74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rd speak to me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ord, speak to me piano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"/>
            <a:ext cx="3816424" cy="476672"/>
          </a:xfrm>
        </p:spPr>
        <p:txBody>
          <a:bodyPr>
            <a:normAutofit fontScale="90000"/>
          </a:bodyPr>
          <a:lstStyle/>
          <a:p>
            <a:r>
              <a:rPr lang="ar-AE" b="1" dirty="0"/>
              <a:t>يا رب قل لي كي أقول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620688"/>
            <a:ext cx="5104656" cy="5904656"/>
          </a:xfrm>
        </p:spPr>
        <p:txBody>
          <a:bodyPr numCol="2">
            <a:noAutofit/>
          </a:bodyPr>
          <a:lstStyle/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رحمتك الحُلوةَ هبْ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لي كي أُريحَ الأخرينْ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بكِلمةٍ منك تُحَبْ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في حينها للمتعبين</a:t>
            </a:r>
          </a:p>
          <a:p>
            <a:pPr algn="r"/>
            <a:endParaRPr lang="ar-AE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بملئك املأني يسوع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يفِضْ فؤادي بهواكْ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حبكَ أُبدي للجموعْ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معظما دوما ثناكْ</a:t>
            </a:r>
          </a:p>
          <a:p>
            <a:pPr algn="r"/>
            <a:endParaRPr lang="ar-AE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كما تشا استخدِمنيا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يا منقذي حتى أراكْ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وسُرَّ روحي مُحيِيا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لها بأمجاد علاكْ</a:t>
            </a: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يا رب قل لي كي أقول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كأنني صوتُ الصدى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أبغي كما تبغي قبولْ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غاوي البنينَ للهدى</a:t>
            </a:r>
          </a:p>
          <a:p>
            <a:pPr algn="r"/>
            <a:endParaRPr lang="ar-AE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يا رب قُدني كي أقود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أقدامَ غاوٍ راجعَهْ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قُتني أقُت في ذا الوجودْ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بالمنِّ نفسا جائعهْ</a:t>
            </a:r>
          </a:p>
          <a:p>
            <a:pPr algn="r"/>
            <a:endParaRPr lang="ar-AE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قوِّ وثبت موقفي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على الرجا صخرِ الأمانْ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أمُد أيدي مُسعِفٍ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للناس في بحر الهوان</a:t>
            </a:r>
          </a:p>
          <a:p>
            <a:pPr algn="r"/>
            <a:endParaRPr lang="ar-AE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علمني القولَ الجلي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أُعلّمُ الخاطي يتوبْ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بلِّغ كلامي يا علي</a:t>
            </a:r>
          </a:p>
          <a:p>
            <a:pPr algn="r"/>
            <a:r>
              <a:rPr lang="ar-A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إلى مخادِعِ القلوبْ</a:t>
            </a:r>
          </a:p>
          <a:p>
            <a:pPr algn="r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ar-AE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117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يا رب قل لي كي أقول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يا رب قل لي كي أقول</dc:title>
  <dc:creator>mary</dc:creator>
  <cp:lastModifiedBy>mary</cp:lastModifiedBy>
  <cp:revision>5</cp:revision>
  <dcterms:created xsi:type="dcterms:W3CDTF">2023-10-02T16:17:05Z</dcterms:created>
  <dcterms:modified xsi:type="dcterms:W3CDTF">2023-10-02T22:12:47Z</dcterms:modified>
</cp:coreProperties>
</file>