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2862" y="-4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7344C-D0B0-4514-9257-762D97A93F90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873E-EF93-4E88-9753-7DA5C953DE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7344C-D0B0-4514-9257-762D97A93F90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873E-EF93-4E88-9753-7DA5C953DE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7344C-D0B0-4514-9257-762D97A93F90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873E-EF93-4E88-9753-7DA5C953DE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7344C-D0B0-4514-9257-762D97A93F90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873E-EF93-4E88-9753-7DA5C953DE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7344C-D0B0-4514-9257-762D97A93F90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873E-EF93-4E88-9753-7DA5C953DE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7344C-D0B0-4514-9257-762D97A93F90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873E-EF93-4E88-9753-7DA5C953DE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7344C-D0B0-4514-9257-762D97A93F90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873E-EF93-4E88-9753-7DA5C953DE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7344C-D0B0-4514-9257-762D97A93F90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873E-EF93-4E88-9753-7DA5C953DE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7344C-D0B0-4514-9257-762D97A93F90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873E-EF93-4E88-9753-7DA5C953DE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7344C-D0B0-4514-9257-762D97A93F90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873E-EF93-4E88-9753-7DA5C953DE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7344C-D0B0-4514-9257-762D97A93F90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873E-EF93-4E88-9753-7DA5C953DE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7344C-D0B0-4514-9257-762D97A93F90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A873E-EF93-4E88-9753-7DA5C953DE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Jesus I have promised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نذرت يا يسو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152400"/>
            <a:ext cx="2819400" cy="6127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r-AE" b="1" dirty="0" smtClean="0"/>
              <a:t>نذرت </a:t>
            </a:r>
            <a:r>
              <a:rPr lang="ar-AE" b="1" dirty="0"/>
              <a:t>يا يسوع</a:t>
            </a:r>
            <a:br>
              <a:rPr lang="ar-A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219200"/>
            <a:ext cx="6400800" cy="4724400"/>
          </a:xfrm>
        </p:spPr>
        <p:txBody>
          <a:bodyPr numCol="2">
            <a:noAutofit/>
          </a:bodyPr>
          <a:lstStyle/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</a:t>
            </a: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في الضيق خاطِبْ نفسي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بصوتك الوقور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سكِّن هياجَ صدري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وصلَفَ الغرور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وعَدتَ يا يسوعُ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لمن يلازمُك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إنْ حيثما تكونُ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يكونُ خادمك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4 - دعني أرى آثارَك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ترشدني السبيل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فإنما نجاحي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إن كنتَ لي الدليل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فارحم أثيما يرجو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رضاك في الختام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واقبَل أخيرا نفسي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للمجد والسلام</a:t>
            </a: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</a:t>
            </a: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نذرتُ يا يسوعُ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نفسي لخدمتكْ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فاكشفْ لقلبي دوماً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سِرَّ محبتكْ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لستُ أخافُ خصماً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إن كنتَ منجدي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ولن أضِلَّ طُرقي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ما دمتَ مرشدي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2 - قرباً إليَ أشرِقْ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واسنُد بلا انقطاعْ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ضعفي فكم من مُغوٍ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للعين والأسماع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 رب مِن أعدائي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حولي وداخلي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أدعو لكي تحميني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وكلِّ باطلِ</a:t>
            </a: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96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نذرت يا يسوع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نذرت يا يسوع </dc:title>
  <dc:creator>FRONT</dc:creator>
  <cp:lastModifiedBy>FRONT</cp:lastModifiedBy>
  <cp:revision>9</cp:revision>
  <dcterms:created xsi:type="dcterms:W3CDTF">2023-10-15T22:17:56Z</dcterms:created>
  <dcterms:modified xsi:type="dcterms:W3CDTF">2023-10-18T15:12:12Z</dcterms:modified>
</cp:coreProperties>
</file>