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4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FAA7-113F-4152-9B0B-AE895B95FB7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71-0DA5-4284-9A66-DFD4D3CB3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FAA7-113F-4152-9B0B-AE895B95FB7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71-0DA5-4284-9A66-DFD4D3CB3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FAA7-113F-4152-9B0B-AE895B95FB7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71-0DA5-4284-9A66-DFD4D3CB3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FAA7-113F-4152-9B0B-AE895B95FB7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71-0DA5-4284-9A66-DFD4D3CB3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FAA7-113F-4152-9B0B-AE895B95FB7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71-0DA5-4284-9A66-DFD4D3CB3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FAA7-113F-4152-9B0B-AE895B95FB7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71-0DA5-4284-9A66-DFD4D3CB3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FAA7-113F-4152-9B0B-AE895B95FB7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71-0DA5-4284-9A66-DFD4D3CB3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FAA7-113F-4152-9B0B-AE895B95FB7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71-0DA5-4284-9A66-DFD4D3CB3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FAA7-113F-4152-9B0B-AE895B95FB7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71-0DA5-4284-9A66-DFD4D3CB3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FAA7-113F-4152-9B0B-AE895B95FB7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71-0DA5-4284-9A66-DFD4D3CB3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FAA7-113F-4152-9B0B-AE895B95FB7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71-0DA5-4284-9A66-DFD4D3CB3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CFAA7-113F-4152-9B0B-AE895B95FB7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2C71-0DA5-4284-9A66-DFD4D3CB35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ek ye first the kingdom of God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اطلبوا ملكوت ال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298" y="571480"/>
            <a:ext cx="3714776" cy="577355"/>
          </a:xfrm>
        </p:spPr>
        <p:txBody>
          <a:bodyPr>
            <a:noAutofit/>
          </a:bodyPr>
          <a:lstStyle/>
          <a:p>
            <a:r>
              <a:rPr lang="ar-AE" b="1" dirty="0" smtClean="0"/>
              <a:t>اطلبوا ملكوت الله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612" y="2571744"/>
            <a:ext cx="3043214" cy="2857520"/>
          </a:xfrm>
        </p:spPr>
        <p:txBody>
          <a:bodyPr>
            <a:noAutofit/>
          </a:bodyPr>
          <a:lstStyle/>
          <a:p>
            <a:pPr algn="r"/>
            <a:r>
              <a:rPr lang="ar-A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1.أُطْلُبوا مَلكوتَ الله ، وَبِرَّهُ أوّلًا</a:t>
            </a:r>
          </a:p>
          <a:p>
            <a:pPr algn="r"/>
            <a:r>
              <a:rPr lang="ar-A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وَكُلِّ تِلكَ الأشياءِ تُزادُ لَكُم،</a:t>
            </a:r>
          </a:p>
          <a:p>
            <a:pPr algn="r"/>
            <a:r>
              <a:rPr lang="ar-A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هللويا هللويا</a:t>
            </a:r>
          </a:p>
          <a:p>
            <a:pPr algn="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ar-AE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ar-A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2.إسألوا يُعطى لكم أطلبوا تجدوا</a:t>
            </a:r>
          </a:p>
          <a:p>
            <a:pPr algn="r"/>
            <a:r>
              <a:rPr lang="ar-A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إقرعوا يفتح الباب لكم ،</a:t>
            </a:r>
          </a:p>
          <a:p>
            <a:pPr algn="r"/>
            <a:r>
              <a:rPr lang="ar-A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هللويا هللويا</a:t>
            </a:r>
          </a:p>
          <a:p>
            <a:pPr algn="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29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اطلبوا ملكوت الله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أطلبوا ملكوت الله</dc:title>
  <dc:creator>mary</dc:creator>
  <cp:lastModifiedBy>FRONT</cp:lastModifiedBy>
  <cp:revision>17</cp:revision>
  <dcterms:created xsi:type="dcterms:W3CDTF">2022-06-23T19:00:52Z</dcterms:created>
  <dcterms:modified xsi:type="dcterms:W3CDTF">2023-10-13T17:39:07Z</dcterms:modified>
</cp:coreProperties>
</file>