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A4E5-FD2A-48E8-BAE8-354741F8691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710-AD7C-4006-A570-40A4CAFA23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то в убогих яслях спи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76200"/>
            <a:ext cx="57912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>
                <a:solidFill>
                  <a:schemeClr val="bg1"/>
                </a:solidFill>
              </a:rPr>
              <a:t>Кто </a:t>
            </a:r>
            <a:r>
              <a:rPr lang="ru-RU" b="1" dirty="0">
                <a:solidFill>
                  <a:schemeClr val="bg1"/>
                </a:solidFill>
              </a:rPr>
              <a:t>в убогих яслях спит?</a:t>
            </a:r>
            <a:br>
              <a:rPr lang="ru-RU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8001000" cy="457200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</a:t>
            </a:r>
            <a:r>
              <a:rPr lang="ru-RU" sz="1800" b="1" dirty="0" smtClean="0">
                <a:solidFill>
                  <a:schemeClr val="bg1"/>
                </a:solidFill>
              </a:rPr>
              <a:t>. Кто в убогих яслях спит?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Чей Младенец там лежит?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Он – Господь, Христос, Спаситель,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Божий Сын, наш Избавитель.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Мы к ногам Его падём,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Возгласим Его Царём.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2. Кто толпе там говорит?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Кто страдальцам мир дарит?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Кто же Он, К Кому несут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Всех больных, слепых ведут?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3</a:t>
            </a:r>
            <a:r>
              <a:rPr lang="ru-RU" sz="1800" b="1" dirty="0" smtClean="0">
                <a:solidFill>
                  <a:schemeClr val="bg1"/>
                </a:solidFill>
              </a:rPr>
              <a:t>. Кто там плачет и стоит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На земле, где Лазарь спит?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Кто так радостно толпой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Встречен пеньем и хвалой?</a:t>
            </a: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4. Кто в саду, припав лицом,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Так взывает пред Отцом?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 теле Чьём терзался дух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Посреди злодеев двух?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5. Кто воскрес, чтоб всех спасти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заблудших всех найти?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Кто над всей землёй царит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вселенную хранит?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132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Кто в убогих яслях спит?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Кто в убогих яслях спит? </dc:title>
  <dc:creator>FRONT</dc:creator>
  <cp:lastModifiedBy>FRONT</cp:lastModifiedBy>
  <cp:revision>5</cp:revision>
  <dcterms:created xsi:type="dcterms:W3CDTF">2023-10-30T13:42:45Z</dcterms:created>
  <dcterms:modified xsi:type="dcterms:W3CDTF">2023-10-30T16:02:26Z</dcterms:modified>
</cp:coreProperties>
</file>