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CDB61-B0AE-4C60-9657-C74E00E91A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D3BB-AB29-4CEC-8E67-597EDD1089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speak to 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Oh! háblame, Señor, y hablar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6984776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¡Oh! háblame, Señor, y hablaré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340768"/>
            <a:ext cx="7560840" cy="4176464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¡Oh! háblame, Señor, y hablaré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ecos vivos de tu dulce voz;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y, como hallado tuyo, buscaré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los perdidos para Dios.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¡Oh! guíame, Señor, y guiaré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pobre errado que tan lejos va.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Dame alimento y yo también daré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pobre hambriento tu maná.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Enséñame, Señor, y enseñaré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las cosas tuyas en sazón.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Dame palabras, y yo alcanzaré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que es de triste corazón.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¡Oh! lléneme, Señor, tu plenitud.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 que rebose tu favor en mí;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con fervor declare la virtud,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bondad y amor que encuentro en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Haz que te sirva, oh Cristo mi Señor,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lo que sea tu santa voluntad;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tu servicio tenga por honor,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ahora y en la eternidad.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21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¡Oh! háblame, Señor, y hablaré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Eco Vivo De Tu Voz</dc:title>
  <dc:creator>mary</dc:creator>
  <cp:lastModifiedBy>mary</cp:lastModifiedBy>
  <cp:revision>11</cp:revision>
  <dcterms:created xsi:type="dcterms:W3CDTF">2023-10-02T17:43:31Z</dcterms:created>
  <dcterms:modified xsi:type="dcterms:W3CDTF">2023-10-04T01:25:01Z</dcterms:modified>
</cp:coreProperties>
</file>