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86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EA5F6-FE32-4845-99B9-387466C2C8D6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FF512-0757-41E4-BC62-A0DFD8A4B3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mukunzi wanj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1"/>
            <a:ext cx="478634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mukunzi</a:t>
            </a:r>
            <a:r>
              <a:rPr lang="en-US" b="1" dirty="0" smtClean="0"/>
              <a:t> </a:t>
            </a:r>
            <a:r>
              <a:rPr lang="en-US" b="1" dirty="0" err="1" smtClean="0"/>
              <a:t>wanjye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4677670" cy="521497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kuguhungiraho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umurab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Umpishe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Kugez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ah’uhitira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Uhashy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simpugane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buhungiro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unyirokorere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Ntunzibukire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Komez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undengera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Nkwizigire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wow’ ump’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imbaraga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Uhashy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Simpugane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utagir’icy’unyima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Usindagiz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urushye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uramukiza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bihebuje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Ntabwo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ngutunganiye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bikabije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Wow’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urakiranuka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Ubabarira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nkomeze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ubugingo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Nkundira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nkuvomemo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Unyuzur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Nzagere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bugingo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mukunzi wanjye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 mukunzi wanjy </dc:title>
  <dc:creator>mary</dc:creator>
  <cp:lastModifiedBy>FRONT</cp:lastModifiedBy>
  <cp:revision>15</cp:revision>
  <dcterms:created xsi:type="dcterms:W3CDTF">2022-05-28T17:55:01Z</dcterms:created>
  <dcterms:modified xsi:type="dcterms:W3CDTF">2023-10-23T17:29:24Z</dcterms:modified>
</cp:coreProperties>
</file>