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3" d="100"/>
          <a:sy n="73" d="100"/>
        </p:scale>
        <p:origin x="-1589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EC7D-5651-4DD6-9CE2-75B5A2F750DB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41017-DD7C-40EF-8B13-DE0086658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EC7D-5651-4DD6-9CE2-75B5A2F750DB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41017-DD7C-40EF-8B13-DE0086658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EC7D-5651-4DD6-9CE2-75B5A2F750DB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41017-DD7C-40EF-8B13-DE0086658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EC7D-5651-4DD6-9CE2-75B5A2F750DB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41017-DD7C-40EF-8B13-DE0086658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EC7D-5651-4DD6-9CE2-75B5A2F750DB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41017-DD7C-40EF-8B13-DE0086658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EC7D-5651-4DD6-9CE2-75B5A2F750DB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41017-DD7C-40EF-8B13-DE0086658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EC7D-5651-4DD6-9CE2-75B5A2F750DB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41017-DD7C-40EF-8B13-DE0086658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EC7D-5651-4DD6-9CE2-75B5A2F750DB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41017-DD7C-40EF-8B13-DE0086658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EC7D-5651-4DD6-9CE2-75B5A2F750DB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41017-DD7C-40EF-8B13-DE0086658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EC7D-5651-4DD6-9CE2-75B5A2F750DB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41017-DD7C-40EF-8B13-DE0086658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EC7D-5651-4DD6-9CE2-75B5A2F750DB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41017-DD7C-40EF-8B13-DE0086658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7EC7D-5651-4DD6-9CE2-75B5A2F750DB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41017-DD7C-40EF-8B13-DE00866587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어려운 일 당할 때.jpg"/>
          <p:cNvPicPr>
            <a:picLocks noChangeAspect="1"/>
          </p:cNvPicPr>
          <p:nvPr userDrawn="1"/>
        </p:nvPicPr>
        <p:blipFill>
          <a:blip r:embed="rId14" cstate="print">
            <a:lum bright="5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 Hpe Kam 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32656"/>
            <a:ext cx="3744416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 smtClean="0"/>
              <a:t>Hpe</a:t>
            </a:r>
            <a:r>
              <a:rPr lang="en-US" b="1" dirty="0" smtClean="0"/>
              <a:t> </a:t>
            </a:r>
            <a:r>
              <a:rPr lang="en-US" b="1" dirty="0" err="1" smtClean="0"/>
              <a:t>Kam</a:t>
            </a:r>
            <a:r>
              <a:rPr lang="en-US" b="1" dirty="0" smtClean="0"/>
              <a:t> 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484784"/>
            <a:ext cx="7992888" cy="504056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1.Hkying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sham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Hkaleng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sham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mylt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nlaw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ram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Hkying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shagu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hpe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chyu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sha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Kamsham</a:t>
            </a:r>
            <a:r>
              <a:rPr lang="en-US" sz="1800" b="1" dirty="0" smtClean="0">
                <a:solidFill>
                  <a:srgbClr val="FF0000"/>
                </a:solidFill>
              </a:rPr>
              <a:t> let </a:t>
            </a:r>
            <a:r>
              <a:rPr lang="en-US" sz="1800" b="1" dirty="0" err="1" smtClean="0">
                <a:solidFill>
                  <a:srgbClr val="FF0000"/>
                </a:solidFill>
              </a:rPr>
              <a:t>mamoi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Hpa</a:t>
            </a:r>
            <a:r>
              <a:rPr lang="en-US" sz="1800" b="1" dirty="0" smtClean="0">
                <a:solidFill>
                  <a:srgbClr val="FF0000"/>
                </a:solidFill>
              </a:rPr>
              <a:t> a mu </a:t>
            </a:r>
            <a:r>
              <a:rPr lang="en-US" sz="1800" b="1" dirty="0" err="1" smtClean="0">
                <a:solidFill>
                  <a:srgbClr val="FF0000"/>
                </a:solidFill>
              </a:rPr>
              <a:t>pru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rai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tim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hpe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jang</a:t>
            </a:r>
            <a:r>
              <a:rPr lang="en-US" sz="1800" b="1" dirty="0" smtClean="0">
                <a:solidFill>
                  <a:srgbClr val="FF0000"/>
                </a:solidFill>
              </a:rPr>
              <a:t> ram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2.Nye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ningsin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tsinyam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Chyoi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htoi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 san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ram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mahkawn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Ningsin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hpyi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Tsinyam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hkrum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ram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4.Hkrung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manoi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gumgoi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Sumsing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hkra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ram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141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 Hpe Kam 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 Hpe Kam U</dc:title>
  <dc:creator>mary</dc:creator>
  <cp:lastModifiedBy>mary</cp:lastModifiedBy>
  <cp:revision>14</cp:revision>
  <dcterms:created xsi:type="dcterms:W3CDTF">2022-08-16T16:14:44Z</dcterms:created>
  <dcterms:modified xsi:type="dcterms:W3CDTF">2023-10-05T18:59:53Z</dcterms:modified>
</cp:coreProperties>
</file>