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CE7C0-7F21-4B42-B923-12EF4DA01DD6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ACBE1-74CC-4AB7-9C9C-141405131E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ners Jesus will receiv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mwe Banyavyaha M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576064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Yemwe</a:t>
            </a:r>
            <a:r>
              <a:rPr lang="en-US" b="1" dirty="0" smtClean="0"/>
              <a:t> </a:t>
            </a:r>
            <a:r>
              <a:rPr lang="en-US" b="1" dirty="0" err="1" smtClean="0"/>
              <a:t>Banyavyaha</a:t>
            </a:r>
            <a:r>
              <a:rPr lang="en-US" b="1" dirty="0" smtClean="0"/>
              <a:t> </a:t>
            </a:r>
            <a:r>
              <a:rPr lang="en-US" b="1" dirty="0" err="1" smtClean="0"/>
              <a:t>Mwe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144" y="1745432"/>
            <a:ext cx="7704856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banyavyaha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Mwumv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ijambo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mwahavye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ac'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abakir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Muririmbe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munezerewe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Krist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arakund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abanyavyaha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Vug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ubutumwa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bose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bumve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Kukw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abab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abakir</a:t>
            </a:r>
            <a:r>
              <a:rPr lang="en-US" sz="1800" b="1" dirty="0" smtClean="0">
                <a:solidFill>
                  <a:srgbClr val="FF0000"/>
                </a:solidFill>
              </a:rPr>
              <a:t> 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abaruhure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mwanduye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abakira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Ntukincir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urubanza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Uwanyejeje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Yampfiriye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arakir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ababi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ruhebga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nogejw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mw’ijuru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104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Yemwe Banyavyaha Mwe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Yemwe Banyavyaha Mwe </dc:title>
  <dc:creator>mary</dc:creator>
  <cp:lastModifiedBy>mary</cp:lastModifiedBy>
  <cp:revision>6</cp:revision>
  <dcterms:created xsi:type="dcterms:W3CDTF">2023-07-13T00:17:15Z</dcterms:created>
  <dcterms:modified xsi:type="dcterms:W3CDTF">2023-10-09T23:47:43Z</dcterms:modified>
</cp:coreProperties>
</file>