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11380-44C6-4698-B9FF-73C7AA971CCF}" type="datetimeFigureOut">
              <a:rPr lang="en-US" smtClean="0"/>
              <a:pPr/>
              <a:t>10/28/2023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F102C-D777-4212-92FD-61EF173B9E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all reign where'er the sun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Úr lesz a Jézus mindenü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480" y="285728"/>
            <a:ext cx="5643602" cy="51275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Úr lesz a Jézus mindenütt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0100" y="1500174"/>
            <a:ext cx="7500990" cy="4853006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Úr lesz a Jézus mindenütt,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 csak a napnak fénye süt,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Úr lesz a meszsze tengerig,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Hol a hold nem fogy s nem telik.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Őneki mondjunk hő imát,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Díszítsük azzal homlokát,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Jó illat légyen szent neve,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napon dicsérete.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Országok, népek és nyelvek,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 dicsőségét zengjétek,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Gyermekek hangja hirdesse: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Áldott a Jézus szent neve!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Ő királysága bő áldás,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Ott van a felszabadulás,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Fáradtak ott megnyugszanak,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Ínségesek megáldatnak.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Minden teremtés dicsérje,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Király Krisztust tisztelje;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Angyali ének zengjen fenn, 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 mind e föld mondja rá: Ámen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122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Úr lesz a Jézus mindenütt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Úr lesz a Jézus mendenütt</dc:title>
  <dc:creator>mary</dc:creator>
  <cp:lastModifiedBy>FRONT</cp:lastModifiedBy>
  <cp:revision>8</cp:revision>
  <dcterms:created xsi:type="dcterms:W3CDTF">2021-09-05T21:42:09Z</dcterms:created>
  <dcterms:modified xsi:type="dcterms:W3CDTF">2023-10-28T17:15:41Z</dcterms:modified>
</cp:coreProperties>
</file>