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0AA67-4A7C-4E35-AB5D-10FDDC655AD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9C69D-5D97-4407-8D8E-D200F8AB17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joice Ye Pure In Heart1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yo ay Magal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16424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Tayo</a:t>
            </a:r>
            <a:r>
              <a:rPr lang="en-US" b="1" dirty="0"/>
              <a:t> ay </a:t>
            </a:r>
            <a:r>
              <a:rPr lang="en-US" b="1" dirty="0" err="1"/>
              <a:t>Magalak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1124744"/>
            <a:ext cx="5112568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magpasalamat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Iwagayway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Boong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Galak</a:t>
            </a:r>
            <a:r>
              <a:rPr lang="en-US" sz="1800" b="1" dirty="0" smtClean="0">
                <a:solidFill>
                  <a:srgbClr val="FF0000"/>
                </a:solidFill>
              </a:rPr>
              <a:t>, Na </a:t>
            </a:r>
            <a:r>
              <a:rPr lang="en-US" sz="1800" b="1" dirty="0" err="1" smtClean="0">
                <a:solidFill>
                  <a:srgbClr val="FF0000"/>
                </a:solidFill>
              </a:rPr>
              <a:t>magpasalamat</a:t>
            </a:r>
            <a:r>
              <a:rPr lang="en-US" sz="1800" b="1" dirty="0" smtClean="0">
                <a:solidFill>
                  <a:srgbClr val="FF0000"/>
                </a:solidFill>
              </a:rPr>
              <a:t>. Amen.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kat’waan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taginting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ibandila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pakikidigma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karimla’y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kamta’y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paglakad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dalisay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iwagayway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93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Tayo ay Magalak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Tayo ay Magalak</dc:title>
  <dc:creator>mary</dc:creator>
  <cp:lastModifiedBy>mary</cp:lastModifiedBy>
  <cp:revision>7</cp:revision>
  <dcterms:created xsi:type="dcterms:W3CDTF">2023-10-06T19:16:00Z</dcterms:created>
  <dcterms:modified xsi:type="dcterms:W3CDTF">2023-10-07T17:51:48Z</dcterms:modified>
</cp:coreProperties>
</file>