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4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586C1-30D0-4453-9BE9-65C30DA1EF54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8FE38-6E83-4D9D-BC0D-1ABF2EAC6C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zukajcie wpierw Królestwa Boże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Szukajcie</a:t>
            </a:r>
            <a:r>
              <a:rPr lang="en-US" b="1" dirty="0" smtClean="0"/>
              <a:t> </a:t>
            </a:r>
            <a:r>
              <a:rPr lang="en-US" b="1" dirty="0" err="1"/>
              <a:t>wpierw</a:t>
            </a:r>
            <a:r>
              <a:rPr lang="en-US" b="1" dirty="0"/>
              <a:t> </a:t>
            </a:r>
            <a:r>
              <a:rPr lang="en-US" b="1" dirty="0" err="1"/>
              <a:t>Królestwa</a:t>
            </a:r>
            <a:r>
              <a:rPr lang="en-US" b="1" dirty="0"/>
              <a:t> </a:t>
            </a:r>
            <a:r>
              <a:rPr lang="en-US" b="1" dirty="0" err="1"/>
              <a:t>Bożego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971800"/>
            <a:ext cx="4495800" cy="1600200"/>
          </a:xfrm>
        </p:spPr>
        <p:txBody>
          <a:bodyPr>
            <a:normAutofit/>
          </a:bodyPr>
          <a:lstStyle/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Szukajcie wpierw Królestwa Bożego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I Jego sprawiedliwości,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A wszystko inne będzie wam przydane.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Alleluja, alleluja</a:t>
            </a:r>
            <a:r>
              <a:rPr lang="pl-PL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Szukajcie wpierw Królestwa Bożego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Szukajcie wpierw Królestwa Bożego </dc:title>
  <dc:creator>FRONT</dc:creator>
  <cp:lastModifiedBy>FRONT</cp:lastModifiedBy>
  <cp:revision>11</cp:revision>
  <dcterms:created xsi:type="dcterms:W3CDTF">2023-10-11T19:49:48Z</dcterms:created>
  <dcterms:modified xsi:type="dcterms:W3CDTF">2023-10-12T17:12:23Z</dcterms:modified>
</cp:coreProperties>
</file>