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F01E-FA70-4B61-9710-064E53D71BE8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13E8-3FB0-4840-98BE-5633B756B25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rd speak to m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ord, speak to me piano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548680"/>
          </a:xfrm>
        </p:spPr>
        <p:txBody>
          <a:bodyPr>
            <a:noAutofit/>
          </a:bodyPr>
          <a:lstStyle/>
          <a:p>
            <a:r>
              <a:rPr lang="de-DE" sz="4000" b="1" dirty="0" smtClean="0"/>
              <a:t>Sprich, Herr, zu mir, damit auch ich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3960440" cy="4874096"/>
          </a:xfrm>
        </p:spPr>
        <p:txBody>
          <a:bodyPr>
            <a:noAutofit/>
          </a:bodyPr>
          <a:lstStyle/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Sprich, Herr, zu mir, damit auch ich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von Deiner Liebe reden kann;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wie Du sie mir, so laß auch mich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sie gern erweisen jedermann.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Weil Du mir Gnade hast verleihn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meinem Glauben fest zu stehn,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laß mich zu denen eilen hin,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noch den Weg des Zweifels gehn.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Die Seelenruhe, tief und rein,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wie Du sie hast, sei mir beschert;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erst dann kann andre ich erfreun,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Kampf und Unruh noch verzehrt.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Ja, Dir allein will ich mich weihn,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 will ich dienen froh bereit; 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mein Heil sollst Du auf Erden sein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 einstens dort in Ewigkeit.</a:t>
            </a: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135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Sprich, Herr, zu mir, damit auch 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Sprich, Herr, zu mir, damit auch ich</dc:title>
  <dc:creator>mary</dc:creator>
  <cp:lastModifiedBy>mary</cp:lastModifiedBy>
  <cp:revision>6</cp:revision>
  <dcterms:created xsi:type="dcterms:W3CDTF">2023-10-04T15:25:02Z</dcterms:created>
  <dcterms:modified xsi:type="dcterms:W3CDTF">2023-10-04T17:38:16Z</dcterms:modified>
</cp:coreProperties>
</file>