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86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4B43-4730-4935-9973-4B3CF6948A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CF9E1-4C94-4C67-93A0-3978F658A5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arch me, O G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nda-me, ó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447800"/>
            <a:ext cx="41148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Sonda</a:t>
            </a:r>
            <a:r>
              <a:rPr lang="en-US" b="1" dirty="0" smtClean="0"/>
              <a:t>-me</a:t>
            </a:r>
            <a:r>
              <a:rPr lang="en-US" b="1" dirty="0"/>
              <a:t>, ó Deus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667000"/>
            <a:ext cx="8991600" cy="34290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Sonda-me, ó Deus, pois vês meu coração;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Prova-me, ó Pai, te peço em oração.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todo mal liberta-me, Senhor,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Também da transgressão que oculta for.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me limpar dos vis pecados meus,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Conforme prometeste, meu bom Deus.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Faze-me arder e consumir de amor,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quero te magnificar, Senhor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meu ser, que já não chamo meu,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Quero gastá-lo no serviço teu.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Minhas paixões tu podes dominar: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santo Deus, vem sempre em mim estar!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 do alto céu o avivamento vem,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começar em mim e indo além.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teu poder, as bênçãos, teu favor,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Concede aos que são teus, ó Pai de amor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Sonda-me, ó Deus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Sonda-me, ó Deus </dc:title>
  <dc:creator>FRONT</dc:creator>
  <cp:lastModifiedBy>FRONT</cp:lastModifiedBy>
  <cp:revision>8</cp:revision>
  <dcterms:created xsi:type="dcterms:W3CDTF">2023-10-10T19:13:48Z</dcterms:created>
  <dcterms:modified xsi:type="dcterms:W3CDTF">2023-10-10T23:17:00Z</dcterms:modified>
</cp:coreProperties>
</file>