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43A72-1D9A-4F66-A939-4524EE595E52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EBAE-2262-4589-BFB6-A0910E4209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öken först Guds r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357166"/>
            <a:ext cx="4786346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Söken</a:t>
            </a:r>
            <a:r>
              <a:rPr lang="en-US" b="1" dirty="0" smtClean="0"/>
              <a:t> </a:t>
            </a:r>
            <a:r>
              <a:rPr lang="en-US" b="1" dirty="0" err="1"/>
              <a:t>först</a:t>
            </a:r>
            <a:r>
              <a:rPr lang="en-US" b="1" dirty="0"/>
              <a:t> </a:t>
            </a:r>
            <a:r>
              <a:rPr lang="en-US" b="1" dirty="0" err="1"/>
              <a:t>Guds</a:t>
            </a:r>
            <a:r>
              <a:rPr lang="en-US" b="1" dirty="0"/>
              <a:t> </a:t>
            </a:r>
            <a:r>
              <a:rPr lang="en-US" b="1" dirty="0" err="1"/>
              <a:t>rike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8926" y="2500306"/>
            <a:ext cx="3357586" cy="3857652"/>
          </a:xfrm>
        </p:spPr>
        <p:txBody>
          <a:bodyPr>
            <a:noAutofit/>
          </a:bodyPr>
          <a:lstStyle/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Söken först Guds rike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hans rättfärdighet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skall det andra tillfalla er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Halleluja! Amen</a:t>
            </a:r>
          </a:p>
          <a:p>
            <a:pPr algn="l"/>
            <a:endParaRPr lang="sv-S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Refräng   	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Halleluja! Amen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Halleluja! Amen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Halleluja! Amen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Halleluja</a:t>
            </a:r>
            <a:r>
              <a:rPr lang="sv-SE" sz="2000" b="1" dirty="0" smtClean="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Söken först Guds rike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Söken först Guds rike </dc:title>
  <dc:creator>mary</dc:creator>
  <cp:lastModifiedBy>FRONT</cp:lastModifiedBy>
  <cp:revision>12</cp:revision>
  <dcterms:created xsi:type="dcterms:W3CDTF">2022-06-23T19:08:23Z</dcterms:created>
  <dcterms:modified xsi:type="dcterms:W3CDTF">2023-10-11T19:01:43Z</dcterms:modified>
</cp:coreProperties>
</file>