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862" y="-4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40344-E5D5-423C-8F9D-721F5E48C33E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D1B11-FF79-47C7-A156-A17C6BCCE5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40344-E5D5-423C-8F9D-721F5E48C33E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D1B11-FF79-47C7-A156-A17C6BCCE5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40344-E5D5-423C-8F9D-721F5E48C33E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D1B11-FF79-47C7-A156-A17C6BCCE5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40344-E5D5-423C-8F9D-721F5E48C33E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D1B11-FF79-47C7-A156-A17C6BCCE5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40344-E5D5-423C-8F9D-721F5E48C33E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D1B11-FF79-47C7-A156-A17C6BCCE5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40344-E5D5-423C-8F9D-721F5E48C33E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D1B11-FF79-47C7-A156-A17C6BCCE5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40344-E5D5-423C-8F9D-721F5E48C33E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D1B11-FF79-47C7-A156-A17C6BCCE5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40344-E5D5-423C-8F9D-721F5E48C33E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D1B11-FF79-47C7-A156-A17C6BCCE5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40344-E5D5-423C-8F9D-721F5E48C33E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D1B11-FF79-47C7-A156-A17C6BCCE5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40344-E5D5-423C-8F9D-721F5E48C33E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D1B11-FF79-47C7-A156-A17C6BCCE5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40344-E5D5-423C-8F9D-721F5E48C33E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D1B11-FF79-47C7-A156-A17C6BCCE5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40344-E5D5-423C-8F9D-721F5E48C33E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D1B11-FF79-47C7-A156-A17C6BCCE59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eek ye first the kingdom of God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øk først Guds ri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762000"/>
            <a:ext cx="4953000" cy="609600"/>
          </a:xfrm>
        </p:spPr>
        <p:txBody>
          <a:bodyPr>
            <a:noAutofit/>
          </a:bodyPr>
          <a:lstStyle/>
          <a:p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b="1" dirty="0" err="1" smtClean="0"/>
              <a:t>Søk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først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Guds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rike</a:t>
            </a:r>
            <a:r>
              <a:rPr lang="en-US" sz="4800" b="1" dirty="0" smtClean="0"/>
              <a:t> </a:t>
            </a:r>
            <a:r>
              <a:rPr lang="en-US" sz="4800" dirty="0" smtClean="0"/>
              <a:t/>
            </a:r>
            <a:br>
              <a:rPr lang="en-US" sz="4800" dirty="0" smtClean="0"/>
            </a:b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0" y="2895600"/>
            <a:ext cx="5410200" cy="29718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Søk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først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Guds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 hans rettferdighet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så skal dere f</a:t>
            </a:r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å  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Alt dette a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ndre 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tillegg til det</a:t>
            </a: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800" b="1" dirty="0" smtClean="0">
                <a:solidFill>
                  <a:srgbClr val="FF0000"/>
                </a:solidFill>
              </a:rPr>
              <a:t>Refreng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Halleluja! Halleluja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Halleluja! Halleluja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Menneske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lever ikke</a:t>
            </a:r>
            <a:b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bare av br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ø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d.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 av hvert ett Ord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 kommer ut av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Herrens munn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sv-S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16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Søk først Guds rike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Søk først Guds rike </dc:title>
  <dc:creator>FRONT</dc:creator>
  <cp:lastModifiedBy>FRONT</cp:lastModifiedBy>
  <cp:revision>9</cp:revision>
  <dcterms:created xsi:type="dcterms:W3CDTF">2023-10-11T19:14:42Z</dcterms:created>
  <dcterms:modified xsi:type="dcterms:W3CDTF">2023-10-12T17:51:07Z</dcterms:modified>
</cp:coreProperties>
</file>