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D3F6F-6EEF-46C1-80E9-987DB45993FE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B81A-5851-4D93-A423-EA0FE6E104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shall reign where'er the sun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So weit erglänzt der Sonne Schein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914400"/>
            <a:ext cx="4114800" cy="38100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So weit erglänzt der Sonne Schein,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soll Jesus Herr und König sein;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göttlich Reich, es soll bestehn,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Erd und Himmel untergehn.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Von Pol zu Pol, in jedem Land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wird Seine Herrschaft anerkannt,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auch der Heiden wilde Schar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bringt freudig Ihm Anbetung dar.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Zu Ihm soll betend alles gehn,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Lob soll alle Welt erhöhn;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Name steige süß empor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gleich Weihrauch aus der Beter Chor.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So weit der Men - schen Zunge schallt,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preist Seiner Liebe Allgewalt;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auch der zarten Kinder Mund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Seines Namens Ehre kund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 weit erglänzt der Sonne Schein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weit erglänzt der Sonne Schein </dc:title>
  <dc:creator>FRONT</dc:creator>
  <cp:lastModifiedBy>FRONT</cp:lastModifiedBy>
  <cp:revision>14</cp:revision>
  <dcterms:created xsi:type="dcterms:W3CDTF">2023-10-27T19:47:54Z</dcterms:created>
  <dcterms:modified xsi:type="dcterms:W3CDTF">2023-10-28T17:22:14Z</dcterms:modified>
</cp:coreProperties>
</file>