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862" y="-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66C8-0596-4260-9F02-7CE13F38757F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0E2E-E4AB-40BC-89A3-53E9E0F56D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66C8-0596-4260-9F02-7CE13F38757F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0E2E-E4AB-40BC-89A3-53E9E0F56D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66C8-0596-4260-9F02-7CE13F38757F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0E2E-E4AB-40BC-89A3-53E9E0F56D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66C8-0596-4260-9F02-7CE13F38757F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0E2E-E4AB-40BC-89A3-53E9E0F56D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66C8-0596-4260-9F02-7CE13F38757F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0E2E-E4AB-40BC-89A3-53E9E0F56D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66C8-0596-4260-9F02-7CE13F38757F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0E2E-E4AB-40BC-89A3-53E9E0F56D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66C8-0596-4260-9F02-7CE13F38757F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0E2E-E4AB-40BC-89A3-53E9E0F56D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66C8-0596-4260-9F02-7CE13F38757F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0E2E-E4AB-40BC-89A3-53E9E0F56D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66C8-0596-4260-9F02-7CE13F38757F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0E2E-E4AB-40BC-89A3-53E9E0F56D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66C8-0596-4260-9F02-7CE13F38757F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0E2E-E4AB-40BC-89A3-53E9E0F56D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66C8-0596-4260-9F02-7CE13F38757F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0E2E-E4AB-40BC-89A3-53E9E0F56D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266C8-0596-4260-9F02-7CE13F38757F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20E2E-E4AB-40BC-89A3-53E9E0F56D4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ek ye first the kingdom of Go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ek Ye first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2000"/>
            <a:ext cx="6096000" cy="53657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Shak'Imana</a:t>
            </a:r>
            <a:r>
              <a:rPr lang="en-US" b="1" dirty="0" smtClean="0"/>
              <a:t> </a:t>
            </a:r>
            <a:r>
              <a:rPr lang="en-US" b="1" dirty="0" err="1" smtClean="0"/>
              <a:t>Imbere</a:t>
            </a:r>
            <a:r>
              <a:rPr lang="en-US" b="1" dirty="0" smtClean="0"/>
              <a:t> </a:t>
            </a:r>
            <a:r>
              <a:rPr lang="en-US" b="1" dirty="0" err="1" smtClean="0"/>
              <a:t>Yavyose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286000"/>
            <a:ext cx="6400800" cy="4343400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Ronder’Ubwami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Bw’IMANA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Imbere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Vyose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Shak‘Ukugororoka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(O-oh)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Vyos’Ukuneye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Uzovyongegwa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alleuia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Imbere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Vyose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Yihige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Numutima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wose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Dodora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Kumuryango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Wljuru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Irarindiriye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Yugurure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Musabane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alleuia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Aalleu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alleuia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Aalleu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alleuia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49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Shak'Imana Imbere Yavyose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Shak'Imana Imbere Yavyose</dc:title>
  <dc:creator>FRONT</dc:creator>
  <cp:lastModifiedBy>FRONT</cp:lastModifiedBy>
  <cp:revision>27</cp:revision>
  <dcterms:created xsi:type="dcterms:W3CDTF">2023-10-11T19:44:14Z</dcterms:created>
  <dcterms:modified xsi:type="dcterms:W3CDTF">2023-10-13T19:04:40Z</dcterms:modified>
</cp:coreProperties>
</file>