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241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EC35-C73F-4E69-914D-7154EF72896F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D45-1104-43CC-AC3D-4A3CDEEFD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EC35-C73F-4E69-914D-7154EF72896F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D45-1104-43CC-AC3D-4A3CDEEFD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EC35-C73F-4E69-914D-7154EF72896F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D45-1104-43CC-AC3D-4A3CDEEFD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EC35-C73F-4E69-914D-7154EF72896F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D45-1104-43CC-AC3D-4A3CDEEFD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EC35-C73F-4E69-914D-7154EF72896F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D45-1104-43CC-AC3D-4A3CDEEFD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EC35-C73F-4E69-914D-7154EF72896F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D45-1104-43CC-AC3D-4A3CDEEFD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EC35-C73F-4E69-914D-7154EF72896F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D45-1104-43CC-AC3D-4A3CDEEFD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EC35-C73F-4E69-914D-7154EF72896F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D45-1104-43CC-AC3D-4A3CDEEFD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EC35-C73F-4E69-914D-7154EF72896F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D45-1104-43CC-AC3D-4A3CDEEFD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EC35-C73F-4E69-914D-7154EF72896F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D45-1104-43CC-AC3D-4A3CDEEFD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EC35-C73F-4E69-914D-7154EF72896F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D45-1104-43CC-AC3D-4A3CDEEFD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1EC35-C73F-4E69-914D-7154EF72896F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E9D45-1104-43CC-AC3D-4A3CDEEFDC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Master, Let Me Walk With The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mahan mo ako H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181600" cy="5365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Samahan</a:t>
            </a:r>
            <a:r>
              <a:rPr lang="en-US" b="1" dirty="0" smtClean="0"/>
              <a:t> mo </a:t>
            </a:r>
            <a:r>
              <a:rPr lang="en-US" b="1" dirty="0" err="1" smtClean="0"/>
              <a:t>ako</a:t>
            </a:r>
            <a:r>
              <a:rPr lang="en-US" b="1" dirty="0" smtClean="0"/>
              <a:t> </a:t>
            </a:r>
            <a:r>
              <a:rPr lang="en-US" b="1" dirty="0" err="1" smtClean="0"/>
              <a:t>Hesus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838200"/>
            <a:ext cx="7010400" cy="38100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paggawa’t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paglilingkod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Lihim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ipatalos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lalakas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nanglulupaypay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matulungan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pagmamahal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aalalalay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magtiis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gawain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Nananalig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magahis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kasamaan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paligid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pag-asang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tanglaw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loobing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mabuhay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Amen.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Samahan mo ako Hesus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Samahan mo ako Hesus </dc:title>
  <dc:creator>FRONT</dc:creator>
  <cp:lastModifiedBy>FRONT</cp:lastModifiedBy>
  <cp:revision>8</cp:revision>
  <dcterms:created xsi:type="dcterms:W3CDTF">2023-10-14T15:33:18Z</dcterms:created>
  <dcterms:modified xsi:type="dcterms:W3CDTF">2023-10-14T16:32:31Z</dcterms:modified>
</cp:coreProperties>
</file>