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5D68B-D43A-4670-BF0D-EFEF230F3A75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EA439-A44D-4E90-894E-DB6E487C3A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joice Ye Pure In Heart1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joice Ye Pure In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00600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Rejoice </a:t>
            </a:r>
            <a:r>
              <a:rPr lang="en-US" b="1" dirty="0"/>
              <a:t>Ye Pure In Heart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988840"/>
            <a:ext cx="8424936" cy="453650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Rejoice, ye pure in heart,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Rejoice, give thanks, and sing.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festal banner wave on high,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cross of Christ your King.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Rejoice, rejoice, rejoice,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give thanks, and sing!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all the angel choirs,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all the saints on earth,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out the strains of joy and bliss,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True rapture, noblest mirth!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on through life’s long path,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 chanting as we go;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youth to age, by night and day,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gladness and in woe.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 lift your standard high;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 march in firm array;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warriors, through the darkness toil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dawns the golden day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125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Rejoice Ye Pure In Heart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Rejoice Ye Pure In Heart</dc:title>
  <dc:creator>mary</dc:creator>
  <cp:lastModifiedBy>mary</cp:lastModifiedBy>
  <cp:revision>8</cp:revision>
  <dcterms:created xsi:type="dcterms:W3CDTF">2021-06-17T19:51:34Z</dcterms:created>
  <dcterms:modified xsi:type="dcterms:W3CDTF">2023-10-06T16:32:26Z</dcterms:modified>
</cp:coreProperties>
</file>