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A0EA3-FB2A-40C9-901D-81E2D67B1698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86301-607D-4875-A504-EA7C8AF45E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i da Gló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399"/>
            <a:ext cx="3276600" cy="609601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Rei da Glória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066800"/>
            <a:ext cx="5334000" cy="4191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Quem </a:t>
            </a:r>
            <a:r>
              <a:rPr lang="pt-BR" b="1" dirty="0" smtClean="0">
                <a:solidFill>
                  <a:schemeClr val="bg1"/>
                </a:solidFill>
              </a:rPr>
              <a:t>na manjedoura está com pastores a adorar?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Quem é Ele em aflição, no deserto em tentação?</a:t>
            </a:r>
          </a:p>
          <a:p>
            <a:pPr algn="l"/>
            <a:endParaRPr lang="pt-BR" b="1" dirty="0" smtClean="0">
              <a:solidFill>
                <a:schemeClr val="bg1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É Jesus!Que bela história! É  o Senhor  o Rei da gloria! 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Aos teus pés me prostarei </a:t>
            </a:r>
            <a:r>
              <a:rPr lang="pt-BR" b="1" dirty="0" smtClean="0">
                <a:solidFill>
                  <a:srgbClr val="FF0000"/>
                </a:solidFill>
              </a:rPr>
              <a:t> coroai </a:t>
            </a:r>
            <a:r>
              <a:rPr lang="pt-BR" b="1" dirty="0" smtClean="0">
                <a:solidFill>
                  <a:srgbClr val="FF0000"/>
                </a:solidFill>
              </a:rPr>
              <a:t>o Rei dos reis</a:t>
            </a:r>
          </a:p>
          <a:p>
            <a:pPr algn="l"/>
            <a:endParaRPr lang="pt-BR" b="1" dirty="0" smtClean="0">
              <a:solidFill>
                <a:schemeClr val="bg1"/>
              </a:solidFill>
            </a:endParaRP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Quem o povo vai louvar</a:t>
            </a:r>
            <a:r>
              <a:rPr lang="pt-BR" b="1" dirty="0" smtClean="0">
                <a:solidFill>
                  <a:schemeClr val="bg1"/>
                </a:solidFill>
              </a:rPr>
              <a:t>, por </a:t>
            </a:r>
            <a:r>
              <a:rPr lang="pt-BR" b="1" dirty="0" smtClean="0">
                <a:solidFill>
                  <a:schemeClr val="bg1"/>
                </a:solidFill>
              </a:rPr>
              <a:t>seu mui gentil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falar! para quem coxos levar, Suas forças restaurar?</a:t>
            </a:r>
          </a:p>
          <a:p>
            <a:pPr algn="l"/>
            <a:endParaRPr lang="pt-BR" b="1" dirty="0" smtClean="0">
              <a:solidFill>
                <a:schemeClr val="bg1"/>
              </a:solidFill>
            </a:endParaRP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No jardim</a:t>
            </a:r>
            <a:r>
              <a:rPr lang="pt-BR" b="1" dirty="0" smtClean="0">
                <a:solidFill>
                  <a:schemeClr val="bg1"/>
                </a:solidFill>
              </a:rPr>
              <a:t>, oh, quem </a:t>
            </a:r>
            <a:r>
              <a:rPr lang="pt-BR" b="1" dirty="0" smtClean="0">
                <a:solidFill>
                  <a:schemeClr val="bg1"/>
                </a:solidFill>
              </a:rPr>
              <a:t>esta no escuro a orar?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No madeiro quem morreu</a:t>
            </a:r>
            <a:r>
              <a:rPr lang="pt-BR" b="1" dirty="0" smtClean="0">
                <a:solidFill>
                  <a:schemeClr val="bg1"/>
                </a:solidFill>
              </a:rPr>
              <a:t>, agonia </a:t>
            </a:r>
            <a:r>
              <a:rPr lang="pt-BR" b="1" dirty="0" smtClean="0">
                <a:solidFill>
                  <a:schemeClr val="bg1"/>
                </a:solidFill>
              </a:rPr>
              <a:t>a sos sofreu</a:t>
            </a:r>
          </a:p>
          <a:p>
            <a:pPr algn="l"/>
            <a:endParaRPr lang="pt-BR" b="1" dirty="0" smtClean="0">
              <a:solidFill>
                <a:schemeClr val="bg1"/>
              </a:solidFill>
            </a:endParaRP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Do sepulcro quem virá socorrer e nos salvar</a:t>
            </a:r>
          </a:p>
          <a:p>
            <a:pPr algn="l"/>
            <a:r>
              <a:rPr lang="pt-BR" b="1" dirty="0" smtClean="0">
                <a:solidFill>
                  <a:schemeClr val="bg1"/>
                </a:solidFill>
              </a:rPr>
              <a:t>Quem do trono vai reinar com poder tao singular?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Rei da Glória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FRONT</dc:creator>
  <cp:lastModifiedBy>FRONT</cp:lastModifiedBy>
  <cp:revision>13</cp:revision>
  <dcterms:created xsi:type="dcterms:W3CDTF">2023-10-30T14:03:48Z</dcterms:created>
  <dcterms:modified xsi:type="dcterms:W3CDTF">2023-10-31T14:50:33Z</dcterms:modified>
</cp:coreProperties>
</file>