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36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86969-F3AE-4710-B463-1090169EB0F7}" type="datetimeFigureOut">
              <a:rPr lang="en-US" smtClean="0"/>
              <a:pPr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7AEA8-65D5-4AEB-896A-F639220CAB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lover of my soul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42852"/>
            <a:ext cx="5214974" cy="435643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 dashnor i shpirtit tim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714356"/>
            <a:ext cx="6400800" cy="514353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dashnor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t’vrapoj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uj’rat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vijnë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furtunat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rënd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fsheh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Shpëtimtar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Gjersa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zezë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t’kaloj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çast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përfundimtar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Përgjithmonë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t’shkoj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strehë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tjetër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s’kam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ngjitet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përkrah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forco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time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mbulo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t’mir’filltën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dhemshuri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Gjithçka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Po, bile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shëron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dobësi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Qorrat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padrejtësi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ndërsa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t’vërtet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plot’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gjej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mbulojë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lumenj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shëruese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T’rrjedhin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nevoj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jet’dhënësi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Lermë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t’marr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përjetësi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191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dashnor i shpirtit tim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dashnor i shpirtit tim</dc:title>
  <dc:creator>mary</dc:creator>
  <cp:lastModifiedBy>FRONT</cp:lastModifiedBy>
  <cp:revision>6</cp:revision>
  <dcterms:created xsi:type="dcterms:W3CDTF">2022-02-17T00:35:13Z</dcterms:created>
  <dcterms:modified xsi:type="dcterms:W3CDTF">2023-10-22T21:46:58Z</dcterms:modified>
</cp:coreProperties>
</file>