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70289-E2CB-4054-B4F2-457BB5F289F3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FC275-3F7A-4A31-84A0-48AB6EA55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Yesus, Aku Berjanj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800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 </a:t>
            </a:r>
            <a:r>
              <a:rPr lang="en-US" b="1" dirty="0" err="1"/>
              <a:t>Yesus</a:t>
            </a:r>
            <a:r>
              <a:rPr lang="en-US" b="1" dirty="0"/>
              <a:t>, </a:t>
            </a:r>
            <a:r>
              <a:rPr lang="en-US" b="1" dirty="0" err="1"/>
              <a:t>Aku</a:t>
            </a:r>
            <a:r>
              <a:rPr lang="en-US" b="1" dirty="0"/>
              <a:t> </a:t>
            </a:r>
            <a:r>
              <a:rPr lang="en-US" b="1" dirty="0" err="1"/>
              <a:t>Berjanji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447800"/>
            <a:ext cx="5486400" cy="4495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berjanji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melayani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kutakut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berp'rang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memimpin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kusesat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'KU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walaupun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seteruku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menyerangku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p'lihara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berjanji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m'reka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berjanji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melayani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Yesus, Aku Berjanji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Yesus, Aku Berjanji </dc:title>
  <dc:creator>FRONT</dc:creator>
  <cp:lastModifiedBy>FRONT</cp:lastModifiedBy>
  <cp:revision>10</cp:revision>
  <dcterms:created xsi:type="dcterms:W3CDTF">2023-10-15T23:05:43Z</dcterms:created>
  <dcterms:modified xsi:type="dcterms:W3CDTF">2023-10-19T14:45:55Z</dcterms:modified>
</cp:coreProperties>
</file>