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36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684D1-A5CB-4592-A68C-CEB4B0515F46}" type="datetimeFigureOut">
              <a:rPr lang="en-US" smtClean="0"/>
              <a:pPr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F570-8C2A-4F7B-95D5-144D74794E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ưng trước hế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599"/>
            <a:ext cx="4419600" cy="609601"/>
          </a:xfrm>
        </p:spPr>
        <p:txBody>
          <a:bodyPr>
            <a:noAutofit/>
          </a:bodyPr>
          <a:lstStyle/>
          <a:p>
            <a:r>
              <a:rPr lang="vi-VN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vi-VN" sz="2800" dirty="0" smtClean="0"/>
              <a:t> </a:t>
            </a:r>
            <a:r>
              <a:rPr lang="vi-VN" b="1" dirty="0" smtClean="0"/>
              <a:t>Nhưng trước hết</a:t>
            </a:r>
            <a:endParaRPr lang="en-US" sz="2800" b="1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590800"/>
            <a:ext cx="5562600" cy="3581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trước hết Con hãy tìm kiếm Chúa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với công nghĩa Cha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sẽ chu cấp Tất cả mọi điều cần thiết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Halelujah 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  <a:endParaRPr lang="vi-VN" b="1" dirty="0" smtClean="0">
              <a:solidFill>
                <a:srgbClr val="FF0000"/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Halelujah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Halelujah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Halelujah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Halelu </a:t>
            </a:r>
            <a:r>
              <a:rPr lang="vi-VN" b="1" dirty="0" smtClean="0">
                <a:solidFill>
                  <a:srgbClr val="FF0000"/>
                </a:solidFill>
              </a:rPr>
              <a:t>Halelujah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Nhưng trước hết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Söken först Guds rike </dc:title>
  <dc:creator>FRONT</dc:creator>
  <cp:lastModifiedBy>FRONT</cp:lastModifiedBy>
  <cp:revision>12</cp:revision>
  <dcterms:created xsi:type="dcterms:W3CDTF">2023-10-11T16:44:50Z</dcterms:created>
  <dcterms:modified xsi:type="dcterms:W3CDTF">2023-10-11T18:54:05Z</dcterms:modified>
</cp:coreProperties>
</file>