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B9C9-D318-425A-A658-57C06ED36144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07BA-27D1-4B8F-8025-B3BE84113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B9C9-D318-425A-A658-57C06ED36144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07BA-27D1-4B8F-8025-B3BE84113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B9C9-D318-425A-A658-57C06ED36144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07BA-27D1-4B8F-8025-B3BE84113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B9C9-D318-425A-A658-57C06ED36144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07BA-27D1-4B8F-8025-B3BE84113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B9C9-D318-425A-A658-57C06ED36144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07BA-27D1-4B8F-8025-B3BE84113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B9C9-D318-425A-A658-57C06ED36144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07BA-27D1-4B8F-8025-B3BE84113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B9C9-D318-425A-A658-57C06ED36144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07BA-27D1-4B8F-8025-B3BE84113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B9C9-D318-425A-A658-57C06ED36144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07BA-27D1-4B8F-8025-B3BE84113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B9C9-D318-425A-A658-57C06ED36144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07BA-27D1-4B8F-8025-B3BE84113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B9C9-D318-425A-A658-57C06ED36144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07BA-27D1-4B8F-8025-B3BE84113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B9C9-D318-425A-A658-57C06ED36144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07BA-27D1-4B8F-8025-B3BE84113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B9C9-D318-425A-A658-57C06ED36144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007BA-27D1-4B8F-8025-B3BE84113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ila Kong Gituohan 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256584" cy="43204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Naila</a:t>
            </a:r>
            <a:r>
              <a:rPr lang="en-US" b="1" dirty="0" smtClean="0"/>
              <a:t> Kong </a:t>
            </a:r>
            <a:r>
              <a:rPr lang="en-US" b="1" dirty="0" err="1" smtClean="0"/>
              <a:t>Gituohan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052736"/>
            <a:ext cx="7632848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1.Wala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masayod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gilukat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Naila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gituohan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nasayod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s’ya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gamhanan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Magabantay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kanako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Hangtud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mobalik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s’ya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2.Wala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masayod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nagabadlong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3.Wala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masayod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kaugmaon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gidag-uman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4.Wala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masayod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Magkasugatay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117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Naila Kong Gituohan Ko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Naila Kong Gituohan Ko</dc:title>
  <dc:creator>mary</dc:creator>
  <cp:lastModifiedBy>mary</cp:lastModifiedBy>
  <cp:revision>9</cp:revision>
  <dcterms:created xsi:type="dcterms:W3CDTF">2023-09-27T14:23:05Z</dcterms:created>
  <dcterms:modified xsi:type="dcterms:W3CDTF">2023-10-01T22:40:56Z</dcterms:modified>
</cp:coreProperties>
</file>